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72" r:id="rId6"/>
    <p:sldId id="271" r:id="rId7"/>
    <p:sldId id="27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71BB1-0853-4324-8E87-1E4706407E14}" type="datetimeFigureOut">
              <a:rPr lang="en-US" smtClean="0"/>
              <a:t>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D371B-8D14-4F9A-9580-4F37E7B4D31C}" type="slidenum">
              <a:rPr lang="en-US" smtClean="0"/>
              <a:t>‹#›</a:t>
            </a:fld>
            <a:endParaRPr lang="en-US"/>
          </a:p>
        </p:txBody>
      </p:sp>
    </p:spTree>
    <p:extLst>
      <p:ext uri="{BB962C8B-B14F-4D97-AF65-F5344CB8AC3E}">
        <p14:creationId xmlns:p14="http://schemas.microsoft.com/office/powerpoint/2010/main" val="426007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F60432-858A-4F24-8214-B61DB53ED13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5</a:t>
            </a:fld>
            <a:endParaRPr lang="zh-CN" altLang="en-US"/>
          </a:p>
        </p:txBody>
      </p:sp>
    </p:spTree>
    <p:extLst>
      <p:ext uri="{BB962C8B-B14F-4D97-AF65-F5344CB8AC3E}">
        <p14:creationId xmlns:p14="http://schemas.microsoft.com/office/powerpoint/2010/main" val="555863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6</a:t>
            </a:fld>
            <a:endParaRPr lang="zh-CN" altLang="en-US"/>
          </a:p>
        </p:txBody>
      </p:sp>
    </p:spTree>
    <p:extLst>
      <p:ext uri="{BB962C8B-B14F-4D97-AF65-F5344CB8AC3E}">
        <p14:creationId xmlns:p14="http://schemas.microsoft.com/office/powerpoint/2010/main" val="208512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F60432-858A-4F24-8214-B61DB53ED132}"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3A53-273C-4EDB-A2BE-E8173E484F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6EAB51-F702-436C-A903-B48C29F901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3A040E-BC5A-42A2-B242-603340E3A1D0}"/>
              </a:ext>
            </a:extLst>
          </p:cNvPr>
          <p:cNvSpPr>
            <a:spLocks noGrp="1"/>
          </p:cNvSpPr>
          <p:nvPr>
            <p:ph type="dt" sz="half" idx="10"/>
          </p:nvPr>
        </p:nvSpPr>
        <p:spPr/>
        <p:txBody>
          <a:bodyPr/>
          <a:lstStyle/>
          <a:p>
            <a:fld id="{39A29364-9BBD-42D9-90FB-85FF16964C73}" type="datetimeFigureOut">
              <a:rPr lang="en-US" smtClean="0"/>
              <a:t>2/18/2022</a:t>
            </a:fld>
            <a:endParaRPr lang="en-US"/>
          </a:p>
        </p:txBody>
      </p:sp>
      <p:sp>
        <p:nvSpPr>
          <p:cNvPr id="5" name="Footer Placeholder 4">
            <a:extLst>
              <a:ext uri="{FF2B5EF4-FFF2-40B4-BE49-F238E27FC236}">
                <a16:creationId xmlns:a16="http://schemas.microsoft.com/office/drawing/2014/main" id="{19DF6B7F-263A-4FA4-BD25-484135F00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4F4EFB-5443-48BE-918A-3DAAE757E2EC}"/>
              </a:ext>
            </a:extLst>
          </p:cNvPr>
          <p:cNvSpPr>
            <a:spLocks noGrp="1"/>
          </p:cNvSpPr>
          <p:nvPr>
            <p:ph type="sldNum" sz="quarter" idx="12"/>
          </p:nvPr>
        </p:nvSpPr>
        <p:spPr/>
        <p:txBody>
          <a:bodyPr/>
          <a:lstStyle/>
          <a:p>
            <a:fld id="{90D39806-37F5-4BDC-B829-E3D23CECBD03}" type="slidenum">
              <a:rPr lang="en-US" smtClean="0"/>
              <a:t>‹#›</a:t>
            </a:fld>
            <a:endParaRPr lang="en-US"/>
          </a:p>
        </p:txBody>
      </p:sp>
    </p:spTree>
    <p:extLst>
      <p:ext uri="{BB962C8B-B14F-4D97-AF65-F5344CB8AC3E}">
        <p14:creationId xmlns:p14="http://schemas.microsoft.com/office/powerpoint/2010/main" val="67472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0C50-9820-48AC-B62F-B1479A525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9D83D5-4FCB-43BB-86D5-E53449B899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C8139-C4B9-4789-A3C0-96919955F411}"/>
              </a:ext>
            </a:extLst>
          </p:cNvPr>
          <p:cNvSpPr>
            <a:spLocks noGrp="1"/>
          </p:cNvSpPr>
          <p:nvPr>
            <p:ph type="dt" sz="half" idx="10"/>
          </p:nvPr>
        </p:nvSpPr>
        <p:spPr/>
        <p:txBody>
          <a:bodyPr/>
          <a:lstStyle/>
          <a:p>
            <a:fld id="{39A29364-9BBD-42D9-90FB-85FF16964C73}" type="datetimeFigureOut">
              <a:rPr lang="en-US" smtClean="0"/>
              <a:t>2/18/2022</a:t>
            </a:fld>
            <a:endParaRPr lang="en-US"/>
          </a:p>
        </p:txBody>
      </p:sp>
      <p:sp>
        <p:nvSpPr>
          <p:cNvPr id="5" name="Footer Placeholder 4">
            <a:extLst>
              <a:ext uri="{FF2B5EF4-FFF2-40B4-BE49-F238E27FC236}">
                <a16:creationId xmlns:a16="http://schemas.microsoft.com/office/drawing/2014/main" id="{C59CB682-28A2-441B-9963-0F2CACD53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311CC-62D8-48BA-A287-56E17DEEF601}"/>
              </a:ext>
            </a:extLst>
          </p:cNvPr>
          <p:cNvSpPr>
            <a:spLocks noGrp="1"/>
          </p:cNvSpPr>
          <p:nvPr>
            <p:ph type="sldNum" sz="quarter" idx="12"/>
          </p:nvPr>
        </p:nvSpPr>
        <p:spPr/>
        <p:txBody>
          <a:bodyPr/>
          <a:lstStyle/>
          <a:p>
            <a:fld id="{90D39806-37F5-4BDC-B829-E3D23CECBD03}" type="slidenum">
              <a:rPr lang="en-US" smtClean="0"/>
              <a:t>‹#›</a:t>
            </a:fld>
            <a:endParaRPr lang="en-US"/>
          </a:p>
        </p:txBody>
      </p:sp>
    </p:spTree>
    <p:extLst>
      <p:ext uri="{BB962C8B-B14F-4D97-AF65-F5344CB8AC3E}">
        <p14:creationId xmlns:p14="http://schemas.microsoft.com/office/powerpoint/2010/main" val="325121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3CCA2-7D85-4E1E-B946-E56D5D2FF2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85E3E-B25A-4731-801E-2A1249983B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67166-2A29-4B14-BAE9-80EF93C5F329}"/>
              </a:ext>
            </a:extLst>
          </p:cNvPr>
          <p:cNvSpPr>
            <a:spLocks noGrp="1"/>
          </p:cNvSpPr>
          <p:nvPr>
            <p:ph type="dt" sz="half" idx="10"/>
          </p:nvPr>
        </p:nvSpPr>
        <p:spPr/>
        <p:txBody>
          <a:bodyPr/>
          <a:lstStyle/>
          <a:p>
            <a:fld id="{39A29364-9BBD-42D9-90FB-85FF16964C73}" type="datetimeFigureOut">
              <a:rPr lang="en-US" smtClean="0"/>
              <a:t>2/18/2022</a:t>
            </a:fld>
            <a:endParaRPr lang="en-US"/>
          </a:p>
        </p:txBody>
      </p:sp>
      <p:sp>
        <p:nvSpPr>
          <p:cNvPr id="5" name="Footer Placeholder 4">
            <a:extLst>
              <a:ext uri="{FF2B5EF4-FFF2-40B4-BE49-F238E27FC236}">
                <a16:creationId xmlns:a16="http://schemas.microsoft.com/office/drawing/2014/main" id="{B42E384C-B2B8-4052-9FEB-45956F538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213EE-FB28-4FEE-AB89-2D3953940560}"/>
              </a:ext>
            </a:extLst>
          </p:cNvPr>
          <p:cNvSpPr>
            <a:spLocks noGrp="1"/>
          </p:cNvSpPr>
          <p:nvPr>
            <p:ph type="sldNum" sz="quarter" idx="12"/>
          </p:nvPr>
        </p:nvSpPr>
        <p:spPr/>
        <p:txBody>
          <a:bodyPr/>
          <a:lstStyle/>
          <a:p>
            <a:fld id="{90D39806-37F5-4BDC-B829-E3D23CECBD03}" type="slidenum">
              <a:rPr lang="en-US" smtClean="0"/>
              <a:t>‹#›</a:t>
            </a:fld>
            <a:endParaRPr lang="en-US"/>
          </a:p>
        </p:txBody>
      </p:sp>
    </p:spTree>
    <p:extLst>
      <p:ext uri="{BB962C8B-B14F-4D97-AF65-F5344CB8AC3E}">
        <p14:creationId xmlns:p14="http://schemas.microsoft.com/office/powerpoint/2010/main" val="378613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sp>
        <p:nvSpPr>
          <p:cNvPr id="10" name="椭圆 9"/>
          <p:cNvSpPr/>
          <p:nvPr userDrawn="1"/>
        </p:nvSpPr>
        <p:spPr>
          <a:xfrm>
            <a:off x="2860594" y="495301"/>
            <a:ext cx="517607" cy="517607"/>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userDrawn="1"/>
        </p:nvSpPr>
        <p:spPr>
          <a:xfrm>
            <a:off x="3227470" y="223878"/>
            <a:ext cx="622300" cy="622300"/>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userDrawn="1"/>
        </p:nvSpPr>
        <p:spPr>
          <a:xfrm>
            <a:off x="4929339" y="293646"/>
            <a:ext cx="403307" cy="403307"/>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userDrawn="1"/>
        </p:nvSpPr>
        <p:spPr>
          <a:xfrm>
            <a:off x="7040319" y="495300"/>
            <a:ext cx="292101" cy="292101"/>
          </a:xfrm>
          <a:prstGeom prst="ellipse">
            <a:avLst/>
          </a:prstGeom>
          <a:solidFill>
            <a:srgbClr val="AFC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13"/>
          <p:cNvSpPr/>
          <p:nvPr userDrawn="1"/>
        </p:nvSpPr>
        <p:spPr>
          <a:xfrm>
            <a:off x="3650091" y="641352"/>
            <a:ext cx="315952" cy="315952"/>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userDrawn="1"/>
        </p:nvSpPr>
        <p:spPr>
          <a:xfrm>
            <a:off x="6674927" y="477795"/>
            <a:ext cx="517607" cy="517607"/>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userDrawn="1"/>
        </p:nvSpPr>
        <p:spPr>
          <a:xfrm>
            <a:off x="1084428" y="696953"/>
            <a:ext cx="298448" cy="298448"/>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userDrawn="1"/>
        </p:nvSpPr>
        <p:spPr>
          <a:xfrm>
            <a:off x="10912394" y="439697"/>
            <a:ext cx="517607" cy="517607"/>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userDrawn="1"/>
        </p:nvSpPr>
        <p:spPr>
          <a:xfrm>
            <a:off x="8629373" y="477795"/>
            <a:ext cx="219160" cy="21916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userDrawn="1"/>
        </p:nvSpPr>
        <p:spPr>
          <a:xfrm>
            <a:off x="8846135" y="413522"/>
            <a:ext cx="163556" cy="163556"/>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userDrawn="1"/>
        </p:nvSpPr>
        <p:spPr>
          <a:xfrm>
            <a:off x="8832573" y="680995"/>
            <a:ext cx="219160" cy="21916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0"/>
          <p:cNvSpPr/>
          <p:nvPr userDrawn="1"/>
        </p:nvSpPr>
        <p:spPr>
          <a:xfrm>
            <a:off x="5561149" y="1216975"/>
            <a:ext cx="534852" cy="534852"/>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22" name="图片 21"/>
          <p:cNvPicPr>
            <a:picLocks noChangeAspect="1"/>
          </p:cNvPicPr>
          <p:nvPr userDrawn="1"/>
        </p:nvPicPr>
        <p:blipFill rotWithShape="1">
          <a:blip r:embed="rId2">
            <a:extLst>
              <a:ext uri="{28A0092B-C50C-407E-A947-70E740481C1C}">
                <a14:useLocalDpi xmlns:a14="http://schemas.microsoft.com/office/drawing/2010/main" val="0"/>
              </a:ext>
            </a:extLst>
          </a:blip>
          <a:srcRect t="16751" b="10439"/>
          <a:stretch>
            <a:fillRect/>
          </a:stretch>
        </p:blipFill>
        <p:spPr>
          <a:xfrm>
            <a:off x="0" y="3314701"/>
            <a:ext cx="12192000" cy="3543300"/>
          </a:xfrm>
          <a:prstGeom prst="rect">
            <a:avLst/>
          </a:prstGeom>
        </p:spPr>
      </p:pic>
    </p:spTree>
    <p:extLst>
      <p:ext uri="{BB962C8B-B14F-4D97-AF65-F5344CB8AC3E}">
        <p14:creationId xmlns:p14="http://schemas.microsoft.com/office/powerpoint/2010/main" val="1117116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6" name="椭圆 5"/>
          <p:cNvSpPr/>
          <p:nvPr userDrawn="1"/>
        </p:nvSpPr>
        <p:spPr>
          <a:xfrm>
            <a:off x="2860594" y="495301"/>
            <a:ext cx="517607" cy="517607"/>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椭圆 6"/>
          <p:cNvSpPr/>
          <p:nvPr userDrawn="1"/>
        </p:nvSpPr>
        <p:spPr>
          <a:xfrm>
            <a:off x="3227470" y="223878"/>
            <a:ext cx="622300" cy="622300"/>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userDrawn="1"/>
        </p:nvSpPr>
        <p:spPr>
          <a:xfrm>
            <a:off x="4929339" y="293646"/>
            <a:ext cx="403307" cy="403307"/>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userDrawn="1"/>
        </p:nvSpPr>
        <p:spPr>
          <a:xfrm>
            <a:off x="7040319" y="495300"/>
            <a:ext cx="292101" cy="292101"/>
          </a:xfrm>
          <a:prstGeom prst="ellipse">
            <a:avLst/>
          </a:prstGeom>
          <a:solidFill>
            <a:srgbClr val="AFC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userDrawn="1"/>
        </p:nvSpPr>
        <p:spPr>
          <a:xfrm>
            <a:off x="3650091" y="641352"/>
            <a:ext cx="315952" cy="315952"/>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userDrawn="1"/>
        </p:nvSpPr>
        <p:spPr>
          <a:xfrm>
            <a:off x="6674927" y="477795"/>
            <a:ext cx="517607" cy="517607"/>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userDrawn="1"/>
        </p:nvSpPr>
        <p:spPr>
          <a:xfrm>
            <a:off x="1084428" y="696953"/>
            <a:ext cx="298448" cy="298448"/>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userDrawn="1"/>
        </p:nvSpPr>
        <p:spPr>
          <a:xfrm>
            <a:off x="10912394" y="439697"/>
            <a:ext cx="517607" cy="517607"/>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13"/>
          <p:cNvSpPr/>
          <p:nvPr userDrawn="1"/>
        </p:nvSpPr>
        <p:spPr>
          <a:xfrm>
            <a:off x="8629373" y="477795"/>
            <a:ext cx="219160" cy="21916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userDrawn="1"/>
        </p:nvSpPr>
        <p:spPr>
          <a:xfrm>
            <a:off x="8846135" y="413522"/>
            <a:ext cx="163556" cy="163556"/>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userDrawn="1"/>
        </p:nvSpPr>
        <p:spPr>
          <a:xfrm>
            <a:off x="8832573" y="680995"/>
            <a:ext cx="219160" cy="21916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userDrawn="1"/>
        </p:nvSpPr>
        <p:spPr>
          <a:xfrm>
            <a:off x="5561149" y="1216975"/>
            <a:ext cx="534852" cy="534852"/>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8" name="图片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1269" y="5084362"/>
            <a:ext cx="2510131" cy="1789383"/>
          </a:xfrm>
          <a:prstGeom prst="rect">
            <a:avLst/>
          </a:prstGeom>
        </p:spPr>
      </p:pic>
      <p:pic>
        <p:nvPicPr>
          <p:cNvPr id="19" name="图片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601" y="5883145"/>
            <a:ext cx="2292959" cy="974855"/>
          </a:xfrm>
          <a:prstGeom prst="rect">
            <a:avLst/>
          </a:prstGeom>
        </p:spPr>
      </p:pic>
      <p:pic>
        <p:nvPicPr>
          <p:cNvPr id="21" name="图片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7608" y="0"/>
            <a:ext cx="3803185" cy="6858000"/>
          </a:xfrm>
          <a:prstGeom prst="rect">
            <a:avLst/>
          </a:prstGeom>
        </p:spPr>
      </p:pic>
      <p:pic>
        <p:nvPicPr>
          <p:cNvPr id="22" name="图片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77652" y="5918850"/>
            <a:ext cx="2391539" cy="954895"/>
          </a:xfrm>
          <a:prstGeom prst="rect">
            <a:avLst/>
          </a:prstGeom>
        </p:spPr>
      </p:pic>
    </p:spTree>
    <p:extLst>
      <p:ext uri="{BB962C8B-B14F-4D97-AF65-F5344CB8AC3E}">
        <p14:creationId xmlns:p14="http://schemas.microsoft.com/office/powerpoint/2010/main" val="1492267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39F4A-2606-4113-A69C-BD49656726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156DEF-9F15-4380-8C4C-7270DDD748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F6E33-AC16-4164-8759-442CA1E795E4}"/>
              </a:ext>
            </a:extLst>
          </p:cNvPr>
          <p:cNvSpPr>
            <a:spLocks noGrp="1"/>
          </p:cNvSpPr>
          <p:nvPr>
            <p:ph type="dt" sz="half" idx="10"/>
          </p:nvPr>
        </p:nvSpPr>
        <p:spPr/>
        <p:txBody>
          <a:bodyPr/>
          <a:lstStyle/>
          <a:p>
            <a:fld id="{39A29364-9BBD-42D9-90FB-85FF16964C73}" type="datetimeFigureOut">
              <a:rPr lang="en-US" smtClean="0"/>
              <a:t>2/18/2022</a:t>
            </a:fld>
            <a:endParaRPr lang="en-US"/>
          </a:p>
        </p:txBody>
      </p:sp>
      <p:sp>
        <p:nvSpPr>
          <p:cNvPr id="5" name="Footer Placeholder 4">
            <a:extLst>
              <a:ext uri="{FF2B5EF4-FFF2-40B4-BE49-F238E27FC236}">
                <a16:creationId xmlns:a16="http://schemas.microsoft.com/office/drawing/2014/main" id="{A2F3E8DE-D0F4-4CD2-B1C5-47FEAFF92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1279E-BF6D-4A84-B38C-D4677210F9F7}"/>
              </a:ext>
            </a:extLst>
          </p:cNvPr>
          <p:cNvSpPr>
            <a:spLocks noGrp="1"/>
          </p:cNvSpPr>
          <p:nvPr>
            <p:ph type="sldNum" sz="quarter" idx="12"/>
          </p:nvPr>
        </p:nvSpPr>
        <p:spPr/>
        <p:txBody>
          <a:bodyPr/>
          <a:lstStyle/>
          <a:p>
            <a:fld id="{90D39806-37F5-4BDC-B829-E3D23CECBD03}" type="slidenum">
              <a:rPr lang="en-US" smtClean="0"/>
              <a:t>‹#›</a:t>
            </a:fld>
            <a:endParaRPr lang="en-US"/>
          </a:p>
        </p:txBody>
      </p:sp>
    </p:spTree>
    <p:extLst>
      <p:ext uri="{BB962C8B-B14F-4D97-AF65-F5344CB8AC3E}">
        <p14:creationId xmlns:p14="http://schemas.microsoft.com/office/powerpoint/2010/main" val="159603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A42E-8A13-46A7-904D-03D6E07EBC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5A7B4E-397C-4D43-987D-F88A811F5D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41F45B-9720-462B-8708-781780B16B05}"/>
              </a:ext>
            </a:extLst>
          </p:cNvPr>
          <p:cNvSpPr>
            <a:spLocks noGrp="1"/>
          </p:cNvSpPr>
          <p:nvPr>
            <p:ph type="dt" sz="half" idx="10"/>
          </p:nvPr>
        </p:nvSpPr>
        <p:spPr/>
        <p:txBody>
          <a:bodyPr/>
          <a:lstStyle/>
          <a:p>
            <a:fld id="{39A29364-9BBD-42D9-90FB-85FF16964C73}" type="datetimeFigureOut">
              <a:rPr lang="en-US" smtClean="0"/>
              <a:t>2/18/2022</a:t>
            </a:fld>
            <a:endParaRPr lang="en-US"/>
          </a:p>
        </p:txBody>
      </p:sp>
      <p:sp>
        <p:nvSpPr>
          <p:cNvPr id="5" name="Footer Placeholder 4">
            <a:extLst>
              <a:ext uri="{FF2B5EF4-FFF2-40B4-BE49-F238E27FC236}">
                <a16:creationId xmlns:a16="http://schemas.microsoft.com/office/drawing/2014/main" id="{E85CC21B-A042-4428-8136-8962CCF7F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6F1C9-E377-431D-BF91-059E9AD11FFE}"/>
              </a:ext>
            </a:extLst>
          </p:cNvPr>
          <p:cNvSpPr>
            <a:spLocks noGrp="1"/>
          </p:cNvSpPr>
          <p:nvPr>
            <p:ph type="sldNum" sz="quarter" idx="12"/>
          </p:nvPr>
        </p:nvSpPr>
        <p:spPr/>
        <p:txBody>
          <a:bodyPr/>
          <a:lstStyle/>
          <a:p>
            <a:fld id="{90D39806-37F5-4BDC-B829-E3D23CECBD03}" type="slidenum">
              <a:rPr lang="en-US" smtClean="0"/>
              <a:t>‹#›</a:t>
            </a:fld>
            <a:endParaRPr lang="en-US"/>
          </a:p>
        </p:txBody>
      </p:sp>
    </p:spTree>
    <p:extLst>
      <p:ext uri="{BB962C8B-B14F-4D97-AF65-F5344CB8AC3E}">
        <p14:creationId xmlns:p14="http://schemas.microsoft.com/office/powerpoint/2010/main" val="420931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341A-1349-40D9-B376-3BD00D6FD4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AFFD60-0E0F-4FA7-96A7-95CFA658C7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B20A14-3916-4905-B401-BF7E79027F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329A36-C307-481F-926F-99E83F522847}"/>
              </a:ext>
            </a:extLst>
          </p:cNvPr>
          <p:cNvSpPr>
            <a:spLocks noGrp="1"/>
          </p:cNvSpPr>
          <p:nvPr>
            <p:ph type="dt" sz="half" idx="10"/>
          </p:nvPr>
        </p:nvSpPr>
        <p:spPr/>
        <p:txBody>
          <a:bodyPr/>
          <a:lstStyle/>
          <a:p>
            <a:fld id="{39A29364-9BBD-42D9-90FB-85FF16964C73}" type="datetimeFigureOut">
              <a:rPr lang="en-US" smtClean="0"/>
              <a:t>2/18/2022</a:t>
            </a:fld>
            <a:endParaRPr lang="en-US"/>
          </a:p>
        </p:txBody>
      </p:sp>
      <p:sp>
        <p:nvSpPr>
          <p:cNvPr id="6" name="Footer Placeholder 5">
            <a:extLst>
              <a:ext uri="{FF2B5EF4-FFF2-40B4-BE49-F238E27FC236}">
                <a16:creationId xmlns:a16="http://schemas.microsoft.com/office/drawing/2014/main" id="{E634A17C-56ED-4BEA-AD83-14DF0C520E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F76F37-FD2B-416E-A19B-3FA57ED4FA94}"/>
              </a:ext>
            </a:extLst>
          </p:cNvPr>
          <p:cNvSpPr>
            <a:spLocks noGrp="1"/>
          </p:cNvSpPr>
          <p:nvPr>
            <p:ph type="sldNum" sz="quarter" idx="12"/>
          </p:nvPr>
        </p:nvSpPr>
        <p:spPr/>
        <p:txBody>
          <a:bodyPr/>
          <a:lstStyle/>
          <a:p>
            <a:fld id="{90D39806-37F5-4BDC-B829-E3D23CECBD03}" type="slidenum">
              <a:rPr lang="en-US" smtClean="0"/>
              <a:t>‹#›</a:t>
            </a:fld>
            <a:endParaRPr lang="en-US"/>
          </a:p>
        </p:txBody>
      </p:sp>
    </p:spTree>
    <p:extLst>
      <p:ext uri="{BB962C8B-B14F-4D97-AF65-F5344CB8AC3E}">
        <p14:creationId xmlns:p14="http://schemas.microsoft.com/office/powerpoint/2010/main" val="181751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610C-051D-483B-B050-3E2E192748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0B3540-EA05-4C00-81FE-4064EDAFBA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6AEB90-CD16-42BE-B02F-7900EFB556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311BD4-2301-4E1C-BE3B-F9B7AF6BC6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6FD487-D2C6-4108-AE46-527B6EFE3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2B2869-1FBC-4C67-9C85-4DE42B768F6A}"/>
              </a:ext>
            </a:extLst>
          </p:cNvPr>
          <p:cNvSpPr>
            <a:spLocks noGrp="1"/>
          </p:cNvSpPr>
          <p:nvPr>
            <p:ph type="dt" sz="half" idx="10"/>
          </p:nvPr>
        </p:nvSpPr>
        <p:spPr/>
        <p:txBody>
          <a:bodyPr/>
          <a:lstStyle/>
          <a:p>
            <a:fld id="{39A29364-9BBD-42D9-90FB-85FF16964C73}" type="datetimeFigureOut">
              <a:rPr lang="en-US" smtClean="0"/>
              <a:t>2/18/2022</a:t>
            </a:fld>
            <a:endParaRPr lang="en-US"/>
          </a:p>
        </p:txBody>
      </p:sp>
      <p:sp>
        <p:nvSpPr>
          <p:cNvPr id="8" name="Footer Placeholder 7">
            <a:extLst>
              <a:ext uri="{FF2B5EF4-FFF2-40B4-BE49-F238E27FC236}">
                <a16:creationId xmlns:a16="http://schemas.microsoft.com/office/drawing/2014/main" id="{F5BCBAFC-F056-4EF0-8CA8-FBD6914D6A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27F56D-BC2D-49C1-BE57-DA3D963E7B1B}"/>
              </a:ext>
            </a:extLst>
          </p:cNvPr>
          <p:cNvSpPr>
            <a:spLocks noGrp="1"/>
          </p:cNvSpPr>
          <p:nvPr>
            <p:ph type="sldNum" sz="quarter" idx="12"/>
          </p:nvPr>
        </p:nvSpPr>
        <p:spPr/>
        <p:txBody>
          <a:bodyPr/>
          <a:lstStyle/>
          <a:p>
            <a:fld id="{90D39806-37F5-4BDC-B829-E3D23CECBD03}" type="slidenum">
              <a:rPr lang="en-US" smtClean="0"/>
              <a:t>‹#›</a:t>
            </a:fld>
            <a:endParaRPr lang="en-US"/>
          </a:p>
        </p:txBody>
      </p:sp>
    </p:spTree>
    <p:extLst>
      <p:ext uri="{BB962C8B-B14F-4D97-AF65-F5344CB8AC3E}">
        <p14:creationId xmlns:p14="http://schemas.microsoft.com/office/powerpoint/2010/main" val="348473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FDFFE-E5E5-4B36-9D43-DD2B371F4D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7F68C3-863C-420F-99A9-E269EE38EF63}"/>
              </a:ext>
            </a:extLst>
          </p:cNvPr>
          <p:cNvSpPr>
            <a:spLocks noGrp="1"/>
          </p:cNvSpPr>
          <p:nvPr>
            <p:ph type="dt" sz="half" idx="10"/>
          </p:nvPr>
        </p:nvSpPr>
        <p:spPr/>
        <p:txBody>
          <a:bodyPr/>
          <a:lstStyle/>
          <a:p>
            <a:fld id="{39A29364-9BBD-42D9-90FB-85FF16964C73}" type="datetimeFigureOut">
              <a:rPr lang="en-US" smtClean="0"/>
              <a:t>2/18/2022</a:t>
            </a:fld>
            <a:endParaRPr lang="en-US"/>
          </a:p>
        </p:txBody>
      </p:sp>
      <p:sp>
        <p:nvSpPr>
          <p:cNvPr id="4" name="Footer Placeholder 3">
            <a:extLst>
              <a:ext uri="{FF2B5EF4-FFF2-40B4-BE49-F238E27FC236}">
                <a16:creationId xmlns:a16="http://schemas.microsoft.com/office/drawing/2014/main" id="{FC3B8DCC-94C7-4813-8F13-201292A9AD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721DEF-7B59-4CCC-B1D3-0FE91987FBE6}"/>
              </a:ext>
            </a:extLst>
          </p:cNvPr>
          <p:cNvSpPr>
            <a:spLocks noGrp="1"/>
          </p:cNvSpPr>
          <p:nvPr>
            <p:ph type="sldNum" sz="quarter" idx="12"/>
          </p:nvPr>
        </p:nvSpPr>
        <p:spPr/>
        <p:txBody>
          <a:bodyPr/>
          <a:lstStyle/>
          <a:p>
            <a:fld id="{90D39806-37F5-4BDC-B829-E3D23CECBD03}" type="slidenum">
              <a:rPr lang="en-US" smtClean="0"/>
              <a:t>‹#›</a:t>
            </a:fld>
            <a:endParaRPr lang="en-US"/>
          </a:p>
        </p:txBody>
      </p:sp>
    </p:spTree>
    <p:extLst>
      <p:ext uri="{BB962C8B-B14F-4D97-AF65-F5344CB8AC3E}">
        <p14:creationId xmlns:p14="http://schemas.microsoft.com/office/powerpoint/2010/main" val="226725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651CF-F275-4950-812F-CC879ABC6214}"/>
              </a:ext>
            </a:extLst>
          </p:cNvPr>
          <p:cNvSpPr>
            <a:spLocks noGrp="1"/>
          </p:cNvSpPr>
          <p:nvPr>
            <p:ph type="dt" sz="half" idx="10"/>
          </p:nvPr>
        </p:nvSpPr>
        <p:spPr/>
        <p:txBody>
          <a:bodyPr/>
          <a:lstStyle/>
          <a:p>
            <a:fld id="{39A29364-9BBD-42D9-90FB-85FF16964C73}" type="datetimeFigureOut">
              <a:rPr lang="en-US" smtClean="0"/>
              <a:t>2/18/2022</a:t>
            </a:fld>
            <a:endParaRPr lang="en-US"/>
          </a:p>
        </p:txBody>
      </p:sp>
      <p:sp>
        <p:nvSpPr>
          <p:cNvPr id="3" name="Footer Placeholder 2">
            <a:extLst>
              <a:ext uri="{FF2B5EF4-FFF2-40B4-BE49-F238E27FC236}">
                <a16:creationId xmlns:a16="http://schemas.microsoft.com/office/drawing/2014/main" id="{1B30EAEC-1407-4AB4-9041-6C26FCEEF3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29C0CF-DFAA-4A02-8107-113EAC509885}"/>
              </a:ext>
            </a:extLst>
          </p:cNvPr>
          <p:cNvSpPr>
            <a:spLocks noGrp="1"/>
          </p:cNvSpPr>
          <p:nvPr>
            <p:ph type="sldNum" sz="quarter" idx="12"/>
          </p:nvPr>
        </p:nvSpPr>
        <p:spPr/>
        <p:txBody>
          <a:bodyPr/>
          <a:lstStyle/>
          <a:p>
            <a:fld id="{90D39806-37F5-4BDC-B829-E3D23CECBD03}" type="slidenum">
              <a:rPr lang="en-US" smtClean="0"/>
              <a:t>‹#›</a:t>
            </a:fld>
            <a:endParaRPr lang="en-US"/>
          </a:p>
        </p:txBody>
      </p:sp>
    </p:spTree>
    <p:extLst>
      <p:ext uri="{BB962C8B-B14F-4D97-AF65-F5344CB8AC3E}">
        <p14:creationId xmlns:p14="http://schemas.microsoft.com/office/powerpoint/2010/main" val="49379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889A-A5BB-4F57-BD5E-2B3018422D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686E87-787B-47F4-9563-F50A49F492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C30E91-7EB1-4CBC-B4EB-F6ABB06264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AE0742-AF9C-404B-A8CD-E831D65157A2}"/>
              </a:ext>
            </a:extLst>
          </p:cNvPr>
          <p:cNvSpPr>
            <a:spLocks noGrp="1"/>
          </p:cNvSpPr>
          <p:nvPr>
            <p:ph type="dt" sz="half" idx="10"/>
          </p:nvPr>
        </p:nvSpPr>
        <p:spPr/>
        <p:txBody>
          <a:bodyPr/>
          <a:lstStyle/>
          <a:p>
            <a:fld id="{39A29364-9BBD-42D9-90FB-85FF16964C73}" type="datetimeFigureOut">
              <a:rPr lang="en-US" smtClean="0"/>
              <a:t>2/18/2022</a:t>
            </a:fld>
            <a:endParaRPr lang="en-US"/>
          </a:p>
        </p:txBody>
      </p:sp>
      <p:sp>
        <p:nvSpPr>
          <p:cNvPr id="6" name="Footer Placeholder 5">
            <a:extLst>
              <a:ext uri="{FF2B5EF4-FFF2-40B4-BE49-F238E27FC236}">
                <a16:creationId xmlns:a16="http://schemas.microsoft.com/office/drawing/2014/main" id="{DDBF76FC-ECA0-417A-B64B-3FF14BEE0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B672BA-A413-4409-96D1-31F77D8A2D4E}"/>
              </a:ext>
            </a:extLst>
          </p:cNvPr>
          <p:cNvSpPr>
            <a:spLocks noGrp="1"/>
          </p:cNvSpPr>
          <p:nvPr>
            <p:ph type="sldNum" sz="quarter" idx="12"/>
          </p:nvPr>
        </p:nvSpPr>
        <p:spPr/>
        <p:txBody>
          <a:bodyPr/>
          <a:lstStyle/>
          <a:p>
            <a:fld id="{90D39806-37F5-4BDC-B829-E3D23CECBD03}" type="slidenum">
              <a:rPr lang="en-US" smtClean="0"/>
              <a:t>‹#›</a:t>
            </a:fld>
            <a:endParaRPr lang="en-US"/>
          </a:p>
        </p:txBody>
      </p:sp>
    </p:spTree>
    <p:extLst>
      <p:ext uri="{BB962C8B-B14F-4D97-AF65-F5344CB8AC3E}">
        <p14:creationId xmlns:p14="http://schemas.microsoft.com/office/powerpoint/2010/main" val="126991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150F-C191-484E-B198-F8CD036FD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DDC66-50CB-4DA1-A6DA-52510DBF4D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84E38B-76E1-45BF-BCAF-4B22F02D0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E0F328-EDD3-4394-9C9F-EF360F113F2F}"/>
              </a:ext>
            </a:extLst>
          </p:cNvPr>
          <p:cNvSpPr>
            <a:spLocks noGrp="1"/>
          </p:cNvSpPr>
          <p:nvPr>
            <p:ph type="dt" sz="half" idx="10"/>
          </p:nvPr>
        </p:nvSpPr>
        <p:spPr/>
        <p:txBody>
          <a:bodyPr/>
          <a:lstStyle/>
          <a:p>
            <a:fld id="{39A29364-9BBD-42D9-90FB-85FF16964C73}" type="datetimeFigureOut">
              <a:rPr lang="en-US" smtClean="0"/>
              <a:t>2/18/2022</a:t>
            </a:fld>
            <a:endParaRPr lang="en-US"/>
          </a:p>
        </p:txBody>
      </p:sp>
      <p:sp>
        <p:nvSpPr>
          <p:cNvPr id="6" name="Footer Placeholder 5">
            <a:extLst>
              <a:ext uri="{FF2B5EF4-FFF2-40B4-BE49-F238E27FC236}">
                <a16:creationId xmlns:a16="http://schemas.microsoft.com/office/drawing/2014/main" id="{C92809CA-D27E-495F-817F-61720FE68E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3A11C-C8C8-40E4-893F-C029B15A982B}"/>
              </a:ext>
            </a:extLst>
          </p:cNvPr>
          <p:cNvSpPr>
            <a:spLocks noGrp="1"/>
          </p:cNvSpPr>
          <p:nvPr>
            <p:ph type="sldNum" sz="quarter" idx="12"/>
          </p:nvPr>
        </p:nvSpPr>
        <p:spPr/>
        <p:txBody>
          <a:bodyPr/>
          <a:lstStyle/>
          <a:p>
            <a:fld id="{90D39806-37F5-4BDC-B829-E3D23CECBD03}" type="slidenum">
              <a:rPr lang="en-US" smtClean="0"/>
              <a:t>‹#›</a:t>
            </a:fld>
            <a:endParaRPr lang="en-US"/>
          </a:p>
        </p:txBody>
      </p:sp>
    </p:spTree>
    <p:extLst>
      <p:ext uri="{BB962C8B-B14F-4D97-AF65-F5344CB8AC3E}">
        <p14:creationId xmlns:p14="http://schemas.microsoft.com/office/powerpoint/2010/main" val="83185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127B7-18EC-42C3-A4F2-1923E14A0B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F1CDDD-7304-46A7-9BD3-3B789232F3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76C9B-BC0A-4AC9-91D1-A08252581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29364-9BBD-42D9-90FB-85FF16964C73}" type="datetimeFigureOut">
              <a:rPr lang="en-US" smtClean="0"/>
              <a:t>2/18/2022</a:t>
            </a:fld>
            <a:endParaRPr lang="en-US"/>
          </a:p>
        </p:txBody>
      </p:sp>
      <p:sp>
        <p:nvSpPr>
          <p:cNvPr id="5" name="Footer Placeholder 4">
            <a:extLst>
              <a:ext uri="{FF2B5EF4-FFF2-40B4-BE49-F238E27FC236}">
                <a16:creationId xmlns:a16="http://schemas.microsoft.com/office/drawing/2014/main" id="{FEF1E89B-6CC9-41FD-BD07-3A00B76BB4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7BFCD0-DA45-46A6-BCF8-309A56428F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39806-37F5-4BDC-B829-E3D23CECBD03}" type="slidenum">
              <a:rPr lang="en-US" smtClean="0"/>
              <a:t>‹#›</a:t>
            </a:fld>
            <a:endParaRPr lang="en-US"/>
          </a:p>
        </p:txBody>
      </p:sp>
    </p:spTree>
    <p:extLst>
      <p:ext uri="{BB962C8B-B14F-4D97-AF65-F5344CB8AC3E}">
        <p14:creationId xmlns:p14="http://schemas.microsoft.com/office/powerpoint/2010/main" val="1849321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notesSlide" Target="../notesSlides/notesSlide1.xm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2.xml"/><Relationship Id="rId7" Type="http://schemas.openxmlformats.org/officeDocument/2006/relationships/image" Target="../media/image7.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0.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2190248" y="1413473"/>
            <a:ext cx="517607" cy="517607"/>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2" name="椭圆 11"/>
          <p:cNvSpPr/>
          <p:nvPr/>
        </p:nvSpPr>
        <p:spPr>
          <a:xfrm>
            <a:off x="2882167" y="995401"/>
            <a:ext cx="622300" cy="622300"/>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3" name="椭圆 12"/>
          <p:cNvSpPr/>
          <p:nvPr/>
        </p:nvSpPr>
        <p:spPr>
          <a:xfrm>
            <a:off x="4706900" y="1135936"/>
            <a:ext cx="403307" cy="403307"/>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4" name="椭圆 13"/>
          <p:cNvSpPr/>
          <p:nvPr/>
        </p:nvSpPr>
        <p:spPr>
          <a:xfrm>
            <a:off x="6279456" y="1191539"/>
            <a:ext cx="292101" cy="292101"/>
          </a:xfrm>
          <a:prstGeom prst="ellipse">
            <a:avLst/>
          </a:prstGeom>
          <a:solidFill>
            <a:srgbClr val="AFCFB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5" name="椭圆 14"/>
          <p:cNvSpPr/>
          <p:nvPr/>
        </p:nvSpPr>
        <p:spPr>
          <a:xfrm>
            <a:off x="3771425" y="1313776"/>
            <a:ext cx="315952" cy="315952"/>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6" name="椭圆 15"/>
          <p:cNvSpPr/>
          <p:nvPr/>
        </p:nvSpPr>
        <p:spPr>
          <a:xfrm>
            <a:off x="6927565" y="1078786"/>
            <a:ext cx="517607" cy="517607"/>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7" name="椭圆 16"/>
          <p:cNvSpPr/>
          <p:nvPr/>
        </p:nvSpPr>
        <p:spPr>
          <a:xfrm>
            <a:off x="1084428" y="696953"/>
            <a:ext cx="298448" cy="298448"/>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8" name="椭圆 17"/>
          <p:cNvSpPr/>
          <p:nvPr/>
        </p:nvSpPr>
        <p:spPr>
          <a:xfrm>
            <a:off x="10912394" y="439697"/>
            <a:ext cx="517607" cy="517607"/>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9" name="椭圆 18"/>
          <p:cNvSpPr/>
          <p:nvPr/>
        </p:nvSpPr>
        <p:spPr>
          <a:xfrm>
            <a:off x="8462354" y="1184191"/>
            <a:ext cx="219160" cy="21916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20" name="椭圆 19"/>
          <p:cNvSpPr/>
          <p:nvPr/>
        </p:nvSpPr>
        <p:spPr>
          <a:xfrm>
            <a:off x="8571934" y="1403351"/>
            <a:ext cx="163556" cy="163556"/>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21" name="椭圆 20"/>
          <p:cNvSpPr/>
          <p:nvPr/>
        </p:nvSpPr>
        <p:spPr>
          <a:xfrm>
            <a:off x="8309631" y="1362172"/>
            <a:ext cx="219160" cy="21916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22" name="椭圆 21"/>
          <p:cNvSpPr/>
          <p:nvPr/>
        </p:nvSpPr>
        <p:spPr>
          <a:xfrm>
            <a:off x="5561149" y="1216975"/>
            <a:ext cx="534852" cy="534852"/>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9833" y="-2144147"/>
            <a:ext cx="2857361" cy="5027857"/>
          </a:xfrm>
          <a:prstGeom prst="rect">
            <a:avLst/>
          </a:prstGeom>
        </p:spPr>
      </p:pic>
      <p:pic>
        <p:nvPicPr>
          <p:cNvPr id="4" name="图片 3"/>
          <p:cNvPicPr>
            <a:picLocks noChangeAspect="1"/>
          </p:cNvPicPr>
          <p:nvPr/>
        </p:nvPicPr>
        <p:blipFill rotWithShape="1">
          <a:blip r:embed="rId6">
            <a:extLst>
              <a:ext uri="{28A0092B-C50C-407E-A947-70E740481C1C}">
                <a14:useLocalDpi xmlns:a14="http://schemas.microsoft.com/office/drawing/2010/main" val="0"/>
              </a:ext>
            </a:extLst>
          </a:blip>
          <a:srcRect t="16751"/>
          <a:stretch>
            <a:fillRect/>
          </a:stretch>
        </p:blipFill>
        <p:spPr>
          <a:xfrm>
            <a:off x="0" y="2806700"/>
            <a:ext cx="12192000" cy="4051301"/>
          </a:xfrm>
          <a:prstGeom prst="rect">
            <a:avLst/>
          </a:prstGeom>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099" y="1"/>
            <a:ext cx="2737397" cy="6858000"/>
          </a:xfrm>
          <a:prstGeom prst="rect">
            <a:avLst/>
          </a:prstGeom>
        </p:spPr>
      </p:pic>
      <p:pic>
        <p:nvPicPr>
          <p:cNvPr id="9" name="图片 8"/>
          <p:cNvPicPr>
            <a:picLocks noChangeAspect="1"/>
          </p:cNvPicPr>
          <p:nvPr/>
        </p:nvPicPr>
        <p:blipFill rotWithShape="1">
          <a:blip r:embed="rId8">
            <a:extLst>
              <a:ext uri="{28A0092B-C50C-407E-A947-70E740481C1C}">
                <a14:useLocalDpi xmlns:a14="http://schemas.microsoft.com/office/drawing/2010/main" val="0"/>
              </a:ext>
            </a:extLst>
          </a:blip>
          <a:srcRect t="19148" b="13737"/>
          <a:stretch>
            <a:fillRect/>
          </a:stretch>
        </p:blipFill>
        <p:spPr>
          <a:xfrm rot="21422484">
            <a:off x="2916331" y="4953363"/>
            <a:ext cx="5468716" cy="1465024"/>
          </a:xfrm>
          <a:prstGeom prst="rect">
            <a:avLst/>
          </a:prstGeom>
        </p:spPr>
      </p:pic>
      <p:sp>
        <p:nvSpPr>
          <p:cNvPr id="25" name="Rectangle 24">
            <a:extLst>
              <a:ext uri="{FF2B5EF4-FFF2-40B4-BE49-F238E27FC236}">
                <a16:creationId xmlns:a16="http://schemas.microsoft.com/office/drawing/2014/main" id="{45C0A473-0787-42E9-82EA-37A6DF882015}"/>
              </a:ext>
            </a:extLst>
          </p:cNvPr>
          <p:cNvSpPr/>
          <p:nvPr/>
        </p:nvSpPr>
        <p:spPr>
          <a:xfrm>
            <a:off x="2591403" y="75821"/>
            <a:ext cx="7499758" cy="861774"/>
          </a:xfrm>
          <a:prstGeom prst="rect">
            <a:avLst/>
          </a:prstGeom>
          <a:noFill/>
        </p:spPr>
        <p:txBody>
          <a:bodyPr wrap="square" lIns="91440" tIns="45720" rIns="91440" bIns="45720">
            <a:spAutoFit/>
          </a:bodyPr>
          <a:lstStyle/>
          <a:p>
            <a:pPr algn="ctr">
              <a:spcBef>
                <a:spcPts val="600"/>
              </a:spcBef>
              <a:spcAft>
                <a:spcPts val="600"/>
              </a:spcAft>
            </a:pPr>
            <a:r>
              <a:rPr lang="en-US" sz="2000" dirty="0">
                <a:ln w="12700">
                  <a:solidFill>
                    <a:schemeClr val="bg1"/>
                  </a:solidFill>
                </a:ln>
                <a:solidFill>
                  <a:srgbClr val="0000FF"/>
                </a:solidFill>
                <a:latin typeface="UTM Cooper Black" panose="02040603050506020204" pitchFamily="18" charset="0"/>
              </a:rPr>
              <a:t>HỘI ĐỒNG ĐỘI QUẬN GÒ VẤP</a:t>
            </a:r>
            <a:endParaRPr lang="en-US" sz="2000" b="0" cap="none" spc="0" dirty="0">
              <a:ln w="12700">
                <a:solidFill>
                  <a:schemeClr val="bg1"/>
                </a:solidFill>
              </a:ln>
              <a:solidFill>
                <a:srgbClr val="0000FF"/>
              </a:solidFill>
              <a:latin typeface="UTM Cooper Black" panose="02040603050506020204" pitchFamily="18" charset="0"/>
            </a:endParaRPr>
          </a:p>
          <a:p>
            <a:pPr algn="ctr">
              <a:spcBef>
                <a:spcPts val="600"/>
              </a:spcBef>
              <a:spcAft>
                <a:spcPts val="600"/>
              </a:spcAft>
            </a:pPr>
            <a:r>
              <a:rPr lang="en-US" sz="2000" dirty="0">
                <a:ln w="12700">
                  <a:solidFill>
                    <a:schemeClr val="bg1"/>
                  </a:solidFill>
                </a:ln>
                <a:solidFill>
                  <a:srgbClr val="0000FF"/>
                </a:solidFill>
                <a:latin typeface="UTM Cooper Black" panose="02040603050506020204" pitchFamily="18" charset="0"/>
              </a:rPr>
              <a:t>LIÊN ĐỘI TIỂU HỌC LÊ VĂN THỌ</a:t>
            </a:r>
            <a:endParaRPr lang="en-US" sz="2000" b="0" cap="none" spc="0" dirty="0">
              <a:ln w="12700">
                <a:solidFill>
                  <a:schemeClr val="bg1"/>
                </a:solidFill>
              </a:ln>
              <a:solidFill>
                <a:srgbClr val="0000FF"/>
              </a:solidFill>
              <a:latin typeface="UTM Cooper Black" panose="02040603050506020204" pitchFamily="18" charset="0"/>
            </a:endParaRPr>
          </a:p>
        </p:txBody>
      </p:sp>
      <p:pic>
        <p:nvPicPr>
          <p:cNvPr id="7" name="Picture 6">
            <a:extLst>
              <a:ext uri="{FF2B5EF4-FFF2-40B4-BE49-F238E27FC236}">
                <a16:creationId xmlns:a16="http://schemas.microsoft.com/office/drawing/2014/main" id="{92186981-033C-4538-9A95-6871875367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50354" y="-300"/>
            <a:ext cx="1182526" cy="972484"/>
          </a:xfrm>
          <a:prstGeom prst="rect">
            <a:avLst/>
          </a:prstGeom>
        </p:spPr>
      </p:pic>
      <p:sp>
        <p:nvSpPr>
          <p:cNvPr id="26" name="文本框 3">
            <a:extLst>
              <a:ext uri="{FF2B5EF4-FFF2-40B4-BE49-F238E27FC236}">
                <a16:creationId xmlns:a16="http://schemas.microsoft.com/office/drawing/2014/main" id="{B3BD7F13-7310-47DE-8B6A-B98124266817}"/>
              </a:ext>
            </a:extLst>
          </p:cNvPr>
          <p:cNvSpPr txBox="1"/>
          <p:nvPr/>
        </p:nvSpPr>
        <p:spPr>
          <a:xfrm>
            <a:off x="1508983" y="2406656"/>
            <a:ext cx="9174034" cy="954107"/>
          </a:xfrm>
          <a:prstGeom prst="rect">
            <a:avLst/>
          </a:prstGeom>
          <a:noFill/>
        </p:spPr>
        <p:txBody>
          <a:bodyPr wrap="square" rtlCol="0">
            <a:spAutoFit/>
          </a:bodyPr>
          <a:lstStyle/>
          <a:p>
            <a:pPr algn="ctr"/>
            <a:r>
              <a:rPr lang="en-US" altLang="zh-CN" sz="2800" b="1" dirty="0" err="1">
                <a:solidFill>
                  <a:srgbClr val="DF3427"/>
                </a:solidFill>
                <a:latin typeface="Georgia" panose="02040502050405020303" pitchFamily="18" charset="0"/>
                <a:ea typeface="汉仪黑荔枝体简" panose="00020600040101010101" pitchFamily="18" charset="-122"/>
              </a:rPr>
              <a:t>Phát</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động</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phong</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trào</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Nuôi</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heo</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đất</a:t>
            </a:r>
            <a:r>
              <a:rPr lang="en-US" altLang="zh-CN" sz="2800" b="1" dirty="0">
                <a:solidFill>
                  <a:srgbClr val="DF3427"/>
                </a:solidFill>
                <a:latin typeface="Georgia" panose="02040502050405020303" pitchFamily="18" charset="0"/>
                <a:ea typeface="汉仪黑荔枝体简" panose="00020600040101010101" pitchFamily="18" charset="-122"/>
              </a:rPr>
              <a:t>”</a:t>
            </a:r>
          </a:p>
          <a:p>
            <a:pPr algn="ctr"/>
            <a:r>
              <a:rPr lang="en-US" altLang="zh-CN" sz="2800" b="1" dirty="0" err="1">
                <a:solidFill>
                  <a:srgbClr val="DF3427"/>
                </a:solidFill>
                <a:latin typeface="Georgia" panose="02040502050405020303" pitchFamily="18" charset="0"/>
                <a:ea typeface="汉仪黑荔枝体简" panose="00020600040101010101" pitchFamily="18" charset="-122"/>
              </a:rPr>
              <a:t>Năm</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học</a:t>
            </a:r>
            <a:r>
              <a:rPr lang="en-US" altLang="zh-CN" sz="2800" b="1" dirty="0">
                <a:solidFill>
                  <a:srgbClr val="DF3427"/>
                </a:solidFill>
                <a:latin typeface="Georgia" panose="02040502050405020303" pitchFamily="18" charset="0"/>
                <a:ea typeface="汉仪黑荔枝体简" panose="00020600040101010101" pitchFamily="18" charset="-122"/>
              </a:rPr>
              <a:t>: 2021 - 2022</a:t>
            </a:r>
            <a:endParaRPr lang="zh-CN" altLang="en-US" sz="2800" b="1" dirty="0">
              <a:solidFill>
                <a:srgbClr val="DF3427"/>
              </a:solidFill>
              <a:latin typeface="Georgia" panose="02040502050405020303" pitchFamily="18" charset="0"/>
              <a:ea typeface="汉仪黑荔枝体简" panose="00020600040101010101" pitchFamily="18" charset="-122"/>
            </a:endParaRPr>
          </a:p>
        </p:txBody>
      </p:sp>
      <p:pic>
        <p:nvPicPr>
          <p:cNvPr id="10" name="Audio 9">
            <a:hlinkClick r:id="" action="ppaction://media"/>
            <a:extLst>
              <a:ext uri="{FF2B5EF4-FFF2-40B4-BE49-F238E27FC236}">
                <a16:creationId xmlns:a16="http://schemas.microsoft.com/office/drawing/2014/main" id="{CA984FE7-A1C1-49BB-8F29-4ACDE5D8AF3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2663"/>
    </mc:Choice>
    <mc:Fallback>
      <p:transition spd="slow" advTm="126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8" decel="56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0" presetClass="path" presetSubtype="0" accel="50000" decel="50000" fill="hold" nodeType="withEffect">
                                  <p:stCondLst>
                                    <p:cond delay="0"/>
                                  </p:stCondLst>
                                  <p:childTnLst>
                                    <p:animMotion origin="layout" path="M -1.11111E-6 3.7037E-7 L -0.13767 0.10926 L -0.27552 -0.00185 L -0.40035 0.1 L -0.52031 0.00185 L -0.6526 0.1037 L -0.78594 0.00926 L -0.92465 0.10556 " pathEditMode="relative" rAng="0" ptsTypes="AAAAAAAA">
                                      <p:cBhvr>
                                        <p:cTn id="29" dur="6000" spd="-100000" fill="hold"/>
                                        <p:tgtEl>
                                          <p:spTgt spid="6"/>
                                        </p:tgtEl>
                                        <p:attrNameLst>
                                          <p:attrName>ppt_x</p:attrName>
                                          <p:attrName>ppt_y</p:attrName>
                                        </p:attrNameLst>
                                      </p:cBhvr>
                                      <p:rCtr x="-46233" y="5370"/>
                                    </p:animMotion>
                                  </p:childTnLst>
                                </p:cTn>
                              </p:par>
                              <p:par>
                                <p:cTn id="30" presetID="10" presetClass="entr" presetSubtype="0" fill="hold" grpId="0" nodeType="with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26" presetClass="emph" presetSubtype="0" repeatCount="10000" fill="hold" grpId="1" nodeType="withEffect">
                                  <p:stCondLst>
                                    <p:cond delay="100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par>
                                <p:cTn id="69" presetID="26" presetClass="emph" presetSubtype="0" repeatCount="10000" fill="hold" grpId="1" nodeType="withEffect">
                                  <p:stCondLst>
                                    <p:cond delay="1500"/>
                                  </p:stCondLst>
                                  <p:childTnLst>
                                    <p:animEffect transition="out" filter="fade">
                                      <p:cBhvr>
                                        <p:cTn id="70" dur="500" tmFilter="0, 0; .2, .5; .8, .5; 1, 0"/>
                                        <p:tgtEl>
                                          <p:spTgt spid="12"/>
                                        </p:tgtEl>
                                      </p:cBhvr>
                                    </p:animEffect>
                                    <p:animScale>
                                      <p:cBhvr>
                                        <p:cTn id="71" dur="250" autoRev="1" fill="hold"/>
                                        <p:tgtEl>
                                          <p:spTgt spid="12"/>
                                        </p:tgtEl>
                                      </p:cBhvr>
                                      <p:by x="105000" y="105000"/>
                                    </p:animScale>
                                  </p:childTnLst>
                                </p:cTn>
                              </p:par>
                              <p:par>
                                <p:cTn id="72" presetID="26" presetClass="emph" presetSubtype="0" repeatCount="10000" fill="hold" grpId="1" nodeType="withEffect">
                                  <p:stCondLst>
                                    <p:cond delay="1000"/>
                                  </p:stCondLst>
                                  <p:childTnLst>
                                    <p:animEffect transition="out" filter="fade">
                                      <p:cBhvr>
                                        <p:cTn id="73" dur="500" tmFilter="0, 0; .2, .5; .8, .5; 1, 0"/>
                                        <p:tgtEl>
                                          <p:spTgt spid="13"/>
                                        </p:tgtEl>
                                      </p:cBhvr>
                                    </p:animEffect>
                                    <p:animScale>
                                      <p:cBhvr>
                                        <p:cTn id="74" dur="250" autoRev="1" fill="hold"/>
                                        <p:tgtEl>
                                          <p:spTgt spid="13"/>
                                        </p:tgtEl>
                                      </p:cBhvr>
                                      <p:by x="105000" y="105000"/>
                                    </p:animScale>
                                  </p:childTnLst>
                                </p:cTn>
                              </p:par>
                              <p:par>
                                <p:cTn id="75" presetID="26" presetClass="emph" presetSubtype="0" repeatCount="10000" fill="hold" grpId="1" nodeType="withEffect">
                                  <p:stCondLst>
                                    <p:cond delay="1250"/>
                                  </p:stCondLst>
                                  <p:childTnLst>
                                    <p:animEffect transition="out" filter="fade">
                                      <p:cBhvr>
                                        <p:cTn id="76" dur="500" tmFilter="0, 0; .2, .5; .8, .5; 1, 0"/>
                                        <p:tgtEl>
                                          <p:spTgt spid="14"/>
                                        </p:tgtEl>
                                      </p:cBhvr>
                                    </p:animEffect>
                                    <p:animScale>
                                      <p:cBhvr>
                                        <p:cTn id="77" dur="250" autoRev="1" fill="hold"/>
                                        <p:tgtEl>
                                          <p:spTgt spid="14"/>
                                        </p:tgtEl>
                                      </p:cBhvr>
                                      <p:by x="105000" y="105000"/>
                                    </p:animScale>
                                  </p:childTnLst>
                                </p:cTn>
                              </p:par>
                              <p:par>
                                <p:cTn id="78" presetID="26" presetClass="emph" presetSubtype="0" repeatCount="10000" fill="hold" grpId="1" nodeType="withEffect">
                                  <p:stCondLst>
                                    <p:cond delay="1000"/>
                                  </p:stCondLst>
                                  <p:childTnLst>
                                    <p:animEffect transition="out" filter="fade">
                                      <p:cBhvr>
                                        <p:cTn id="79" dur="500" tmFilter="0, 0; .2, .5; .8, .5; 1, 0"/>
                                        <p:tgtEl>
                                          <p:spTgt spid="15"/>
                                        </p:tgtEl>
                                      </p:cBhvr>
                                    </p:animEffect>
                                    <p:animScale>
                                      <p:cBhvr>
                                        <p:cTn id="80" dur="250" autoRev="1" fill="hold"/>
                                        <p:tgtEl>
                                          <p:spTgt spid="15"/>
                                        </p:tgtEl>
                                      </p:cBhvr>
                                      <p:by x="105000" y="105000"/>
                                    </p:animScale>
                                  </p:childTnLst>
                                </p:cTn>
                              </p:par>
                              <p:par>
                                <p:cTn id="81" presetID="26" presetClass="emph" presetSubtype="0" repeatCount="10000" fill="hold" grpId="1" nodeType="withEffect">
                                  <p:stCondLst>
                                    <p:cond delay="1000"/>
                                  </p:stCondLst>
                                  <p:childTnLst>
                                    <p:animEffect transition="out" filter="fade">
                                      <p:cBhvr>
                                        <p:cTn id="82" dur="500" tmFilter="0, 0; .2, .5; .8, .5; 1, 0"/>
                                        <p:tgtEl>
                                          <p:spTgt spid="16"/>
                                        </p:tgtEl>
                                      </p:cBhvr>
                                    </p:animEffect>
                                    <p:animScale>
                                      <p:cBhvr>
                                        <p:cTn id="83" dur="250" autoRev="1" fill="hold"/>
                                        <p:tgtEl>
                                          <p:spTgt spid="16"/>
                                        </p:tgtEl>
                                      </p:cBhvr>
                                      <p:by x="105000" y="105000"/>
                                    </p:animScale>
                                  </p:childTnLst>
                                </p:cTn>
                              </p:par>
                              <p:par>
                                <p:cTn id="84" presetID="26" presetClass="emph" presetSubtype="0" repeatCount="10000" fill="hold" grpId="1" nodeType="withEffect">
                                  <p:stCondLst>
                                    <p:cond delay="1250"/>
                                  </p:stCondLst>
                                  <p:childTnLst>
                                    <p:animEffect transition="out" filter="fade">
                                      <p:cBhvr>
                                        <p:cTn id="85" dur="500" tmFilter="0, 0; .2, .5; .8, .5; 1, 0"/>
                                        <p:tgtEl>
                                          <p:spTgt spid="17"/>
                                        </p:tgtEl>
                                      </p:cBhvr>
                                    </p:animEffect>
                                    <p:animScale>
                                      <p:cBhvr>
                                        <p:cTn id="86" dur="250" autoRev="1" fill="hold"/>
                                        <p:tgtEl>
                                          <p:spTgt spid="17"/>
                                        </p:tgtEl>
                                      </p:cBhvr>
                                      <p:by x="105000" y="105000"/>
                                    </p:animScale>
                                  </p:childTnLst>
                                </p:cTn>
                              </p:par>
                              <p:par>
                                <p:cTn id="87" presetID="26" presetClass="emph" presetSubtype="0" repeatCount="10000" fill="hold" grpId="1" nodeType="withEffect">
                                  <p:stCondLst>
                                    <p:cond delay="1000"/>
                                  </p:stCondLst>
                                  <p:childTnLst>
                                    <p:animEffect transition="out" filter="fade">
                                      <p:cBhvr>
                                        <p:cTn id="88" dur="500" tmFilter="0, 0; .2, .5; .8, .5; 1, 0"/>
                                        <p:tgtEl>
                                          <p:spTgt spid="18"/>
                                        </p:tgtEl>
                                      </p:cBhvr>
                                    </p:animEffect>
                                    <p:animScale>
                                      <p:cBhvr>
                                        <p:cTn id="89" dur="250" autoRev="1" fill="hold"/>
                                        <p:tgtEl>
                                          <p:spTgt spid="18"/>
                                        </p:tgtEl>
                                      </p:cBhvr>
                                      <p:by x="105000" y="105000"/>
                                    </p:animScale>
                                  </p:childTnLst>
                                </p:cTn>
                              </p:par>
                              <p:par>
                                <p:cTn id="90" presetID="26" presetClass="emph" presetSubtype="0" repeatCount="10000" fill="hold" grpId="1" nodeType="withEffect">
                                  <p:stCondLst>
                                    <p:cond delay="1500"/>
                                  </p:stCondLst>
                                  <p:childTnLst>
                                    <p:animEffect transition="out" filter="fade">
                                      <p:cBhvr>
                                        <p:cTn id="91" dur="500" tmFilter="0, 0; .2, .5; .8, .5; 1, 0"/>
                                        <p:tgtEl>
                                          <p:spTgt spid="19"/>
                                        </p:tgtEl>
                                      </p:cBhvr>
                                    </p:animEffect>
                                    <p:animScale>
                                      <p:cBhvr>
                                        <p:cTn id="92" dur="250" autoRev="1" fill="hold"/>
                                        <p:tgtEl>
                                          <p:spTgt spid="19"/>
                                        </p:tgtEl>
                                      </p:cBhvr>
                                      <p:by x="105000" y="105000"/>
                                    </p:animScale>
                                  </p:childTnLst>
                                </p:cTn>
                              </p:par>
                              <p:par>
                                <p:cTn id="93" presetID="26" presetClass="emph" presetSubtype="0" repeatCount="10000" fill="hold" grpId="1" nodeType="withEffect">
                                  <p:stCondLst>
                                    <p:cond delay="1000"/>
                                  </p:stCondLst>
                                  <p:childTnLst>
                                    <p:animEffect transition="out" filter="fade">
                                      <p:cBhvr>
                                        <p:cTn id="94" dur="500" tmFilter="0, 0; .2, .5; .8, .5; 1, 0"/>
                                        <p:tgtEl>
                                          <p:spTgt spid="20"/>
                                        </p:tgtEl>
                                      </p:cBhvr>
                                    </p:animEffect>
                                    <p:animScale>
                                      <p:cBhvr>
                                        <p:cTn id="95" dur="250" autoRev="1" fill="hold"/>
                                        <p:tgtEl>
                                          <p:spTgt spid="20"/>
                                        </p:tgtEl>
                                      </p:cBhvr>
                                      <p:by x="105000" y="105000"/>
                                    </p:animScale>
                                  </p:childTnLst>
                                </p:cTn>
                              </p:par>
                              <p:par>
                                <p:cTn id="96" presetID="26" presetClass="emph" presetSubtype="0" repeatCount="10000" fill="hold" grpId="1" nodeType="withEffect">
                                  <p:stCondLst>
                                    <p:cond delay="1250"/>
                                  </p:stCondLst>
                                  <p:childTnLst>
                                    <p:animEffect transition="out" filter="fade">
                                      <p:cBhvr>
                                        <p:cTn id="97" dur="500" tmFilter="0, 0; .2, .5; .8, .5; 1, 0"/>
                                        <p:tgtEl>
                                          <p:spTgt spid="21"/>
                                        </p:tgtEl>
                                      </p:cBhvr>
                                    </p:animEffect>
                                    <p:animScale>
                                      <p:cBhvr>
                                        <p:cTn id="98" dur="250" autoRev="1" fill="hold"/>
                                        <p:tgtEl>
                                          <p:spTgt spid="21"/>
                                        </p:tgtEl>
                                      </p:cBhvr>
                                      <p:by x="105000" y="105000"/>
                                    </p:animScale>
                                  </p:childTnLst>
                                </p:cTn>
                              </p:par>
                              <p:par>
                                <p:cTn id="99" presetID="26" presetClass="emph" presetSubtype="0" repeatCount="10000" fill="hold" grpId="1" nodeType="withEffect">
                                  <p:stCondLst>
                                    <p:cond delay="1000"/>
                                  </p:stCondLst>
                                  <p:childTnLst>
                                    <p:animEffect transition="out" filter="fade">
                                      <p:cBhvr>
                                        <p:cTn id="100" dur="500" tmFilter="0, 0; .2, .5; .8, .5; 1, 0"/>
                                        <p:tgtEl>
                                          <p:spTgt spid="22"/>
                                        </p:tgtEl>
                                      </p:cBhvr>
                                    </p:animEffect>
                                    <p:animScale>
                                      <p:cBhvr>
                                        <p:cTn id="101" dur="250" autoRev="1" fill="hold"/>
                                        <p:tgtEl>
                                          <p:spTgt spid="22"/>
                                        </p:tgtEl>
                                      </p:cBhvr>
                                      <p:by x="105000" y="105000"/>
                                    </p:animScale>
                                  </p:childTnLst>
                                </p:cTn>
                              </p:par>
                            </p:childTnLst>
                          </p:cTn>
                        </p:par>
                        <p:par>
                          <p:cTn id="102" fill="hold">
                            <p:stCondLst>
                              <p:cond delay="9000"/>
                            </p:stCondLst>
                            <p:childTnLst>
                              <p:par>
                                <p:cTn id="103" presetID="53" presetClass="entr" presetSubtype="528" fill="hold" grpId="0" nodeType="afterEffect">
                                  <p:stCondLst>
                                    <p:cond delay="0"/>
                                  </p:stCondLst>
                                  <p:iterate type="lt">
                                    <p:tmPct val="10000"/>
                                  </p:iterate>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anim calcmode="lin" valueType="num">
                                      <p:cBhvr>
                                        <p:cTn id="108" dur="500" fill="hold"/>
                                        <p:tgtEl>
                                          <p:spTgt spid="26"/>
                                        </p:tgtEl>
                                        <p:attrNameLst>
                                          <p:attrName>ppt_x</p:attrName>
                                        </p:attrNameLst>
                                      </p:cBhvr>
                                      <p:tavLst>
                                        <p:tav tm="0">
                                          <p:val>
                                            <p:fltVal val="0.5"/>
                                          </p:val>
                                        </p:tav>
                                        <p:tav tm="100000">
                                          <p:val>
                                            <p:strVal val="#ppt_x"/>
                                          </p:val>
                                        </p:tav>
                                      </p:tavLst>
                                    </p:anim>
                                    <p:anim calcmode="lin" valueType="num">
                                      <p:cBhvr>
                                        <p:cTn id="109"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110" fill="hold" display="0">
                  <p:stCondLst>
                    <p:cond delay="indefinite"/>
                  </p:stCondLst>
                  <p:endCondLst>
                    <p:cond evt="onStopAudio" delay="0">
                      <p:tgtEl>
                        <p:sldTgt/>
                      </p:tgtEl>
                    </p:cond>
                  </p:endCondLst>
                </p:cTn>
                <p:tgtEl>
                  <p:spTgt spid="10"/>
                </p:tgtEl>
              </p:cMediaNode>
            </p:audio>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4742389" y="2257350"/>
            <a:ext cx="3469533" cy="4197071"/>
            <a:chOff x="5240885" y="965449"/>
            <a:chExt cx="2602150" cy="3147803"/>
          </a:xfrm>
        </p:grpSpPr>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7715" y="3214480"/>
              <a:ext cx="1442765" cy="898772"/>
            </a:xfrm>
            <a:prstGeom prst="rect">
              <a:avLst/>
            </a:prstGeom>
          </p:spPr>
        </p:pic>
        <p:sp>
          <p:nvSpPr>
            <p:cNvPr id="20" name="矩形 19"/>
            <p:cNvSpPr/>
            <p:nvPr/>
          </p:nvSpPr>
          <p:spPr>
            <a:xfrm>
              <a:off x="5240885" y="965449"/>
              <a:ext cx="1169475" cy="561596"/>
            </a:xfrm>
            <a:prstGeom prst="rect">
              <a:avLst/>
            </a:prstGeom>
          </p:spPr>
          <p:txBody>
            <a:bodyPr wrap="square">
              <a:spAutoFit/>
            </a:bodyPr>
            <a:lstStyle/>
            <a:p>
              <a:r>
                <a:rPr lang="en-US" altLang="zh-CN" sz="2133" b="1" dirty="0">
                  <a:solidFill>
                    <a:schemeClr val="bg1"/>
                  </a:solidFill>
                  <a:latin typeface="微软雅黑" panose="020B0503020204020204" pitchFamily="34" charset="-122"/>
                  <a:ea typeface="微软雅黑" panose="020B0503020204020204" pitchFamily="34" charset="-122"/>
                  <a:cs typeface="+mn-ea"/>
                  <a:sym typeface="+mn-lt"/>
                </a:rPr>
                <a:t>Add title text</a:t>
              </a:r>
              <a:endParaRPr lang="zh-CN" altLang="en-US" sz="2133"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6673560" y="1464521"/>
              <a:ext cx="1169475" cy="561596"/>
            </a:xfrm>
            <a:prstGeom prst="rect">
              <a:avLst/>
            </a:prstGeom>
          </p:spPr>
          <p:txBody>
            <a:bodyPr wrap="square">
              <a:spAutoFit/>
            </a:bodyPr>
            <a:lstStyle/>
            <a:p>
              <a:r>
                <a:rPr lang="en-US" altLang="zh-CN" sz="2133" b="1" dirty="0">
                  <a:solidFill>
                    <a:schemeClr val="bg1"/>
                  </a:solidFill>
                  <a:latin typeface="微软雅黑" panose="020B0503020204020204" pitchFamily="34" charset="-122"/>
                  <a:ea typeface="微软雅黑" panose="020B0503020204020204" pitchFamily="34" charset="-122"/>
                  <a:cs typeface="+mn-ea"/>
                  <a:sym typeface="+mn-lt"/>
                </a:rPr>
                <a:t>Add title text</a:t>
              </a:r>
              <a:endParaRPr lang="zh-CN" altLang="en-US" sz="2133"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52206" y="2607927"/>
            <a:ext cx="3719551" cy="4250072"/>
            <a:chOff x="1602029" y="861028"/>
            <a:chExt cx="2789663" cy="3187554"/>
          </a:xfrm>
        </p:grpSpPr>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11796">
              <a:off x="2807876" y="3113456"/>
              <a:ext cx="1583816" cy="935126"/>
            </a:xfrm>
            <a:prstGeom prst="rect">
              <a:avLst/>
            </a:prstGeom>
          </p:spPr>
        </p:pic>
        <p:sp>
          <p:nvSpPr>
            <p:cNvPr id="5" name="矩形 4"/>
            <p:cNvSpPr/>
            <p:nvPr/>
          </p:nvSpPr>
          <p:spPr>
            <a:xfrm>
              <a:off x="1602029" y="1610401"/>
              <a:ext cx="1169475" cy="561596"/>
            </a:xfrm>
            <a:prstGeom prst="rect">
              <a:avLst/>
            </a:prstGeom>
          </p:spPr>
          <p:txBody>
            <a:bodyPr wrap="square">
              <a:spAutoFit/>
            </a:bodyPr>
            <a:lstStyle/>
            <a:p>
              <a:r>
                <a:rPr lang="en-US" altLang="zh-CN" sz="2133" b="1" dirty="0">
                  <a:solidFill>
                    <a:schemeClr val="bg1"/>
                  </a:solidFill>
                  <a:latin typeface="微软雅黑" panose="020B0503020204020204" pitchFamily="34" charset="-122"/>
                  <a:ea typeface="微软雅黑" panose="020B0503020204020204" pitchFamily="34" charset="-122"/>
                  <a:cs typeface="+mn-ea"/>
                  <a:sym typeface="+mn-lt"/>
                </a:rPr>
                <a:t>Add title text</a:t>
              </a:r>
              <a:endParaRPr lang="zh-CN" altLang="en-US" sz="2133"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2923900" y="861028"/>
              <a:ext cx="1169475" cy="561596"/>
            </a:xfrm>
            <a:prstGeom prst="rect">
              <a:avLst/>
            </a:prstGeom>
          </p:spPr>
          <p:txBody>
            <a:bodyPr wrap="square">
              <a:spAutoFit/>
            </a:bodyPr>
            <a:lstStyle/>
            <a:p>
              <a:r>
                <a:rPr lang="en-US" altLang="zh-CN" sz="2133" b="1" dirty="0">
                  <a:solidFill>
                    <a:schemeClr val="bg1"/>
                  </a:solidFill>
                  <a:latin typeface="微软雅黑" panose="020B0503020204020204" pitchFamily="34" charset="-122"/>
                  <a:ea typeface="微软雅黑" panose="020B0503020204020204" pitchFamily="34" charset="-122"/>
                  <a:cs typeface="+mn-ea"/>
                  <a:sym typeface="+mn-lt"/>
                </a:rPr>
                <a:t>Add title text</a:t>
              </a:r>
              <a:endParaRPr lang="zh-CN" altLang="en-US" sz="2133" b="1" dirty="0">
                <a:solidFill>
                  <a:schemeClr val="bg1"/>
                </a:solidFill>
                <a:latin typeface="微软雅黑" panose="020B0503020204020204" pitchFamily="34" charset="-122"/>
                <a:ea typeface="微软雅黑" panose="020B0503020204020204" pitchFamily="34" charset="-122"/>
              </a:endParaRPr>
            </a:p>
          </p:txBody>
        </p:sp>
      </p:grpSp>
      <p:pic>
        <p:nvPicPr>
          <p:cNvPr id="26" name="图片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099" y="1"/>
            <a:ext cx="2737397" cy="6858000"/>
          </a:xfrm>
          <a:prstGeom prst="rect">
            <a:avLst/>
          </a:prstGeom>
        </p:spPr>
      </p:pic>
      <p:grpSp>
        <p:nvGrpSpPr>
          <p:cNvPr id="28" name="组合 30">
            <a:extLst>
              <a:ext uri="{FF2B5EF4-FFF2-40B4-BE49-F238E27FC236}">
                <a16:creationId xmlns:a16="http://schemas.microsoft.com/office/drawing/2014/main" id="{B155CD12-2DE2-41D2-81A1-25FD585034A3}"/>
              </a:ext>
            </a:extLst>
          </p:cNvPr>
          <p:cNvGrpSpPr/>
          <p:nvPr/>
        </p:nvGrpSpPr>
        <p:grpSpPr>
          <a:xfrm>
            <a:off x="1644242" y="1104976"/>
            <a:ext cx="8766496" cy="3819362"/>
            <a:chOff x="2591312" y="1618869"/>
            <a:chExt cx="1253458" cy="1253458"/>
          </a:xfrm>
        </p:grpSpPr>
        <p:sp>
          <p:nvSpPr>
            <p:cNvPr id="29" name="椭圆 31">
              <a:extLst>
                <a:ext uri="{FF2B5EF4-FFF2-40B4-BE49-F238E27FC236}">
                  <a16:creationId xmlns:a16="http://schemas.microsoft.com/office/drawing/2014/main" id="{DA76BFDC-0385-4E72-B4C4-F687A9624F13}"/>
                </a:ext>
              </a:extLst>
            </p:cNvPr>
            <p:cNvSpPr/>
            <p:nvPr/>
          </p:nvSpPr>
          <p:spPr>
            <a:xfrm>
              <a:off x="2591312" y="1618869"/>
              <a:ext cx="1253458" cy="1253458"/>
            </a:xfrm>
            <a:prstGeom prst="ellipse">
              <a:avLst/>
            </a:prstGeom>
            <a:gradFill flip="none" rotWithShape="1">
              <a:gsLst>
                <a:gs pos="100000">
                  <a:srgbClr val="6FCC2D">
                    <a:lumMod val="49000"/>
                    <a:lumOff val="51000"/>
                  </a:srgbClr>
                </a:gs>
                <a:gs pos="0">
                  <a:srgbClr val="6FCC2D"/>
                </a:gs>
              </a:gsLst>
              <a:path path="circle">
                <a:fillToRect l="50000" t="50000" r="50000" b="50000"/>
              </a:path>
              <a:tileRect/>
            </a:gradFill>
            <a:ln w="12700" cap="flat" cmpd="sng" algn="ctr">
              <a:noFill/>
              <a:prstDash val="solid"/>
              <a:headEnd type="none" w="med" len="med"/>
              <a:tailEnd type="arrow" w="med" len="me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7" dirty="0">
                <a:solidFill>
                  <a:schemeClr val="bg1"/>
                </a:solidFill>
                <a:latin typeface="微软雅黑" panose="020B0503020204020204" pitchFamily="34" charset="-122"/>
                <a:ea typeface="微软雅黑" panose="020B0503020204020204" pitchFamily="34" charset="-122"/>
              </a:endParaRPr>
            </a:p>
          </p:txBody>
        </p:sp>
        <p:sp>
          <p:nvSpPr>
            <p:cNvPr id="30" name="TextBox 23">
              <a:extLst>
                <a:ext uri="{FF2B5EF4-FFF2-40B4-BE49-F238E27FC236}">
                  <a16:creationId xmlns:a16="http://schemas.microsoft.com/office/drawing/2014/main" id="{0B1E87F7-4DA3-4990-8185-5184CC55743E}"/>
                </a:ext>
              </a:extLst>
            </p:cNvPr>
            <p:cNvSpPr txBox="1"/>
            <p:nvPr/>
          </p:nvSpPr>
          <p:spPr>
            <a:xfrm>
              <a:off x="2608833" y="2110075"/>
              <a:ext cx="1188261" cy="313187"/>
            </a:xfrm>
            <a:prstGeom prst="rect">
              <a:avLst/>
            </a:prstGeom>
            <a:noFill/>
          </p:spPr>
          <p:txBody>
            <a:bodyPr wrap="square" rtlCol="0">
              <a:spAutoFit/>
            </a:bodyPr>
            <a:lstStyle/>
            <a:p>
              <a:pPr algn="ctr"/>
              <a:r>
                <a:rPr lang="en-US" altLang="zh-CN" sz="1867" b="1" dirty="0" err="1">
                  <a:latin typeface="微软雅黑" panose="020B0503020204020204" pitchFamily="34" charset="-122"/>
                  <a:ea typeface="微软雅黑" panose="020B0503020204020204" pitchFamily="34" charset="-122"/>
                </a:rPr>
                <a:t>Sáng</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thứ</a:t>
              </a:r>
              <a:r>
                <a:rPr lang="en-US" altLang="zh-CN" sz="1867" b="1" dirty="0">
                  <a:latin typeface="微软雅黑" panose="020B0503020204020204" pitchFamily="34" charset="-122"/>
                  <a:ea typeface="微软雅黑" panose="020B0503020204020204" pitchFamily="34" charset="-122"/>
                </a:rPr>
                <a:t> 2 </a:t>
              </a:r>
              <a:r>
                <a:rPr lang="en-US" altLang="zh-CN" sz="1867" b="1" dirty="0" err="1">
                  <a:latin typeface="微软雅黑" panose="020B0503020204020204" pitchFamily="34" charset="-122"/>
                  <a:ea typeface="微软雅黑" panose="020B0503020204020204" pitchFamily="34" charset="-122"/>
                </a:rPr>
                <a:t>lúc</a:t>
              </a:r>
              <a:r>
                <a:rPr lang="en-US" altLang="zh-CN" sz="1867" b="1" dirty="0">
                  <a:latin typeface="微软雅黑" panose="020B0503020204020204" pitchFamily="34" charset="-122"/>
                  <a:ea typeface="微软雅黑" panose="020B0503020204020204" pitchFamily="34" charset="-122"/>
                </a:rPr>
                <a:t> 7h15’trong </a:t>
              </a:r>
              <a:r>
                <a:rPr lang="en-US" altLang="zh-CN" sz="1867" b="1" dirty="0" err="1">
                  <a:latin typeface="微软雅黑" panose="020B0503020204020204" pitchFamily="34" charset="-122"/>
                  <a:ea typeface="微软雅黑" panose="020B0503020204020204" pitchFamily="34" charset="-122"/>
                </a:rPr>
                <a:t>chương</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trình</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chào</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cờ</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đầu</a:t>
              </a:r>
              <a:r>
                <a:rPr lang="en-US" altLang="zh-CN" sz="1867" b="1" dirty="0">
                  <a:latin typeface="微软雅黑" panose="020B0503020204020204" pitchFamily="34" charset="-122"/>
                  <a:ea typeface="微软雅黑" panose="020B0503020204020204" pitchFamily="34" charset="-122"/>
                </a:rPr>
                <a:t> tuần </a:t>
              </a:r>
              <a:r>
                <a:rPr lang="en-US" altLang="zh-CN" sz="1867" b="1" dirty="0" err="1">
                  <a:latin typeface="微软雅黑" panose="020B0503020204020204" pitchFamily="34" charset="-122"/>
                  <a:ea typeface="微软雅黑" panose="020B0503020204020204" pitchFamily="34" charset="-122"/>
                </a:rPr>
                <a:t>ngày</a:t>
              </a:r>
              <a:r>
                <a:rPr lang="en-US" altLang="zh-CN" sz="1867" b="1" dirty="0">
                  <a:latin typeface="微软雅黑" panose="020B0503020204020204" pitchFamily="34" charset="-122"/>
                  <a:ea typeface="微软雅黑" panose="020B0503020204020204" pitchFamily="34" charset="-122"/>
                </a:rPr>
                <a:t> 21/02/2022, </a:t>
              </a:r>
              <a:r>
                <a:rPr lang="en-US" altLang="zh-CN" sz="1867" b="1" dirty="0" err="1">
                  <a:latin typeface="微软雅黑" panose="020B0503020204020204" pitchFamily="34" charset="-122"/>
                  <a:ea typeface="微软雅黑" panose="020B0503020204020204" pitchFamily="34" charset="-122"/>
                </a:rPr>
                <a:t>Liên</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Đội</a:t>
              </a:r>
              <a:r>
                <a:rPr lang="en-US" altLang="zh-CN" sz="1867" b="1" dirty="0">
                  <a:latin typeface="微软雅黑" panose="020B0503020204020204" pitchFamily="34" charset="-122"/>
                  <a:ea typeface="微软雅黑" panose="020B0503020204020204" pitchFamily="34" charset="-122"/>
                </a:rPr>
                <a:t> TH Lê </a:t>
              </a:r>
              <a:r>
                <a:rPr lang="en-US" altLang="zh-CN" sz="1867" b="1" dirty="0" err="1">
                  <a:latin typeface="微软雅黑" panose="020B0503020204020204" pitchFamily="34" charset="-122"/>
                  <a:ea typeface="微软雅黑" panose="020B0503020204020204" pitchFamily="34" charset="-122"/>
                </a:rPr>
                <a:t>Văn</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Thọ</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phát</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động</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phong</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trào</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Nuôi</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heo</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đất”giúp</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đỡ</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học</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sinh</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có</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hoàn</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cảnh</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khó</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khăn</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tại</a:t>
              </a:r>
              <a:r>
                <a:rPr lang="en-US" altLang="zh-CN" sz="1867" b="1" dirty="0">
                  <a:latin typeface="微软雅黑" panose="020B0503020204020204" pitchFamily="34" charset="-122"/>
                  <a:ea typeface="微软雅黑" panose="020B0503020204020204" pitchFamily="34" charset="-122"/>
                </a:rPr>
                <a:t> </a:t>
              </a:r>
              <a:r>
                <a:rPr lang="en-US" altLang="zh-CN" sz="1867" b="1" dirty="0" err="1">
                  <a:latin typeface="微软雅黑" panose="020B0503020204020204" pitchFamily="34" charset="-122"/>
                  <a:ea typeface="微软雅黑" panose="020B0503020204020204" pitchFamily="34" charset="-122"/>
                </a:rPr>
                <a:t>trường</a:t>
              </a:r>
              <a:r>
                <a:rPr lang="en-US" altLang="zh-CN" sz="1867" b="1" dirty="0">
                  <a:latin typeface="微软雅黑" panose="020B0503020204020204" pitchFamily="34" charset="-122"/>
                  <a:ea typeface="微软雅黑" panose="020B0503020204020204" pitchFamily="34" charset="-122"/>
                </a:rPr>
                <a:t>.</a:t>
              </a:r>
              <a:endParaRPr lang="zh-CN" altLang="en-US" sz="1867" b="1" dirty="0">
                <a:latin typeface="微软雅黑" panose="020B0503020204020204" pitchFamily="34" charset="-122"/>
                <a:ea typeface="微软雅黑" panose="020B0503020204020204" pitchFamily="34" charset="-122"/>
              </a:endParaRPr>
            </a:p>
          </p:txBody>
        </p:sp>
        <p:sp>
          <p:nvSpPr>
            <p:cNvPr id="31" name="TextBox 24">
              <a:extLst>
                <a:ext uri="{FF2B5EF4-FFF2-40B4-BE49-F238E27FC236}">
                  <a16:creationId xmlns:a16="http://schemas.microsoft.com/office/drawing/2014/main" id="{0520D3C0-E366-4CAD-83FC-E8678E3930DB}"/>
                </a:ext>
              </a:extLst>
            </p:cNvPr>
            <p:cNvSpPr txBox="1"/>
            <p:nvPr/>
          </p:nvSpPr>
          <p:spPr>
            <a:xfrm>
              <a:off x="3002245" y="1784172"/>
              <a:ext cx="461200" cy="138023"/>
            </a:xfrm>
            <a:prstGeom prst="rect">
              <a:avLst/>
            </a:prstGeom>
            <a:noFill/>
          </p:spPr>
          <p:txBody>
            <a:bodyPr wrap="none" rtlCol="0">
              <a:spAutoFit/>
            </a:bodyPr>
            <a:lstStyle>
              <a:defPPr>
                <a:defRPr lang="zh-CN"/>
              </a:defPPr>
              <a:lvl1pPr>
                <a:defRPr sz="1600">
                  <a:solidFill>
                    <a:schemeClr val="bg1"/>
                  </a:solidFill>
                  <a:latin typeface="Broadway" panose="02020500000000000000" pitchFamily="82" charset="0"/>
                </a:defRPr>
              </a:lvl1pPr>
            </a:lstStyle>
            <a:p>
              <a:pPr algn="ctr"/>
              <a:r>
                <a:rPr lang="en-US" altLang="zh-CN" sz="2133" b="1" dirty="0">
                  <a:solidFill>
                    <a:schemeClr val="tx1"/>
                  </a:solidFill>
                  <a:latin typeface="微软雅黑" panose="020B0503020204020204" pitchFamily="34" charset="-122"/>
                  <a:ea typeface="微软雅黑" panose="020B0503020204020204" pitchFamily="34" charset="-122"/>
                </a:rPr>
                <a:t>I. </a:t>
              </a:r>
              <a:r>
                <a:rPr lang="en-US" altLang="zh-CN" sz="2133" b="1" dirty="0" err="1">
                  <a:solidFill>
                    <a:schemeClr val="tx1"/>
                  </a:solidFill>
                  <a:latin typeface="微软雅黑" panose="020B0503020204020204" pitchFamily="34" charset="-122"/>
                  <a:ea typeface="微软雅黑" panose="020B0503020204020204" pitchFamily="34" charset="-122"/>
                </a:rPr>
                <a:t>Thời</a:t>
              </a:r>
              <a:r>
                <a:rPr lang="en-US" altLang="zh-CN" sz="2133" b="1" dirty="0">
                  <a:solidFill>
                    <a:schemeClr val="tx1"/>
                  </a:solidFill>
                  <a:latin typeface="微软雅黑" panose="020B0503020204020204" pitchFamily="34" charset="-122"/>
                  <a:ea typeface="微软雅黑" panose="020B0503020204020204" pitchFamily="34" charset="-122"/>
                </a:rPr>
                <a:t> </a:t>
              </a:r>
              <a:r>
                <a:rPr lang="en-US" altLang="zh-CN" sz="2133" b="1" dirty="0" err="1">
                  <a:solidFill>
                    <a:schemeClr val="tx1"/>
                  </a:solidFill>
                  <a:latin typeface="微软雅黑" panose="020B0503020204020204" pitchFamily="34" charset="-122"/>
                  <a:ea typeface="微软雅黑" panose="020B0503020204020204" pitchFamily="34" charset="-122"/>
                </a:rPr>
                <a:t>gian</a:t>
              </a:r>
              <a:r>
                <a:rPr lang="en-US" altLang="zh-CN" sz="2133" b="1" dirty="0">
                  <a:solidFill>
                    <a:schemeClr val="tx1"/>
                  </a:solidFill>
                  <a:latin typeface="微软雅黑" panose="020B0503020204020204" pitchFamily="34" charset="-122"/>
                  <a:ea typeface="微软雅黑" panose="020B0503020204020204" pitchFamily="34" charset="-122"/>
                </a:rPr>
                <a:t> – </a:t>
              </a:r>
              <a:r>
                <a:rPr lang="en-US" altLang="zh-CN" sz="2133" b="1" dirty="0" err="1">
                  <a:solidFill>
                    <a:schemeClr val="tx1"/>
                  </a:solidFill>
                  <a:latin typeface="微软雅黑" panose="020B0503020204020204" pitchFamily="34" charset="-122"/>
                  <a:ea typeface="微软雅黑" panose="020B0503020204020204" pitchFamily="34" charset="-122"/>
                </a:rPr>
                <a:t>Địa</a:t>
              </a:r>
              <a:r>
                <a:rPr lang="en-US" altLang="zh-CN" sz="2133" b="1" dirty="0">
                  <a:solidFill>
                    <a:schemeClr val="tx1"/>
                  </a:solidFill>
                  <a:latin typeface="微软雅黑" panose="020B0503020204020204" pitchFamily="34" charset="-122"/>
                  <a:ea typeface="微软雅黑" panose="020B0503020204020204" pitchFamily="34" charset="-122"/>
                </a:rPr>
                <a:t> </a:t>
              </a:r>
              <a:r>
                <a:rPr lang="en-US" altLang="zh-CN" sz="2133" b="1" dirty="0" err="1">
                  <a:solidFill>
                    <a:schemeClr val="tx1"/>
                  </a:solidFill>
                  <a:latin typeface="微软雅黑" panose="020B0503020204020204" pitchFamily="34" charset="-122"/>
                  <a:ea typeface="微软雅黑" panose="020B0503020204020204" pitchFamily="34" charset="-122"/>
                </a:rPr>
                <a:t>điểm</a:t>
              </a:r>
              <a:endParaRPr lang="zh-CN" altLang="en-US" sz="2133" b="1" dirty="0">
                <a:solidFill>
                  <a:schemeClr val="tx1"/>
                </a:solidFill>
                <a:latin typeface="微软雅黑" panose="020B0503020204020204" pitchFamily="34" charset="-122"/>
                <a:ea typeface="微软雅黑" panose="020B0503020204020204" pitchFamily="34" charset="-122"/>
              </a:endParaRPr>
            </a:p>
          </p:txBody>
        </p:sp>
      </p:grpSp>
      <p:pic>
        <p:nvPicPr>
          <p:cNvPr id="34" name="Audio 33">
            <a:hlinkClick r:id="" action="ppaction://media"/>
            <a:extLst>
              <a:ext uri="{FF2B5EF4-FFF2-40B4-BE49-F238E27FC236}">
                <a16:creationId xmlns:a16="http://schemas.microsoft.com/office/drawing/2014/main" id="{2CBB5102-928B-4073-926C-76D02DE93D8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223"/>
    </mc:Choice>
    <mc:Fallback>
      <p:transition spd="slow" advTm="202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par>
                          <p:cTn id="7" fill="hold">
                            <p:stCondLst>
                              <p:cond delay="0"/>
                            </p:stCondLst>
                            <p:childTnLst>
                              <p:par>
                                <p:cTn id="8" presetID="2" presetClass="entr" presetSubtype="8" decel="3800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1500" fill="hold"/>
                                        <p:tgtEl>
                                          <p:spTgt spid="13"/>
                                        </p:tgtEl>
                                        <p:attrNameLst>
                                          <p:attrName>ppt_x</p:attrName>
                                        </p:attrNameLst>
                                      </p:cBhvr>
                                      <p:tavLst>
                                        <p:tav tm="0">
                                          <p:val>
                                            <p:strVal val="0-#ppt_w/2"/>
                                          </p:val>
                                        </p:tav>
                                        <p:tav tm="100000">
                                          <p:val>
                                            <p:strVal val="#ppt_x"/>
                                          </p:val>
                                        </p:tav>
                                      </p:tavLst>
                                    </p:anim>
                                    <p:anim calcmode="lin" valueType="num">
                                      <p:cBhvr additive="base">
                                        <p:cTn id="11" dur="1500" fill="hold"/>
                                        <p:tgtEl>
                                          <p:spTgt spid="13"/>
                                        </p:tgtEl>
                                        <p:attrNameLst>
                                          <p:attrName>ppt_y</p:attrName>
                                        </p:attrNameLst>
                                      </p:cBhvr>
                                      <p:tavLst>
                                        <p:tav tm="0">
                                          <p:val>
                                            <p:strVal val="#ppt_y"/>
                                          </p:val>
                                        </p:tav>
                                        <p:tav tm="100000">
                                          <p:val>
                                            <p:strVal val="#ppt_y"/>
                                          </p:val>
                                        </p:tav>
                                      </p:tavLst>
                                    </p:anim>
                                  </p:childTnLst>
                                </p:cTn>
                              </p:par>
                              <p:par>
                                <p:cTn id="12" presetID="2" presetClass="entr" presetSubtype="8" decel="38000" fill="hold" nodeType="withEffect">
                                  <p:stCondLst>
                                    <p:cond delay="100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3250" fill="hold"/>
                                        <p:tgtEl>
                                          <p:spTgt spid="27"/>
                                        </p:tgtEl>
                                        <p:attrNameLst>
                                          <p:attrName>ppt_x</p:attrName>
                                        </p:attrNameLst>
                                      </p:cBhvr>
                                      <p:tavLst>
                                        <p:tav tm="0">
                                          <p:val>
                                            <p:strVal val="0-#ppt_w/2"/>
                                          </p:val>
                                        </p:tav>
                                        <p:tav tm="100000">
                                          <p:val>
                                            <p:strVal val="#ppt_x"/>
                                          </p:val>
                                        </p:tav>
                                      </p:tavLst>
                                    </p:anim>
                                    <p:anim calcmode="lin" valueType="num">
                                      <p:cBhvr additive="base">
                                        <p:cTn id="15" dur="3250" fill="hold"/>
                                        <p:tgtEl>
                                          <p:spTgt spid="27"/>
                                        </p:tgtEl>
                                        <p:attrNameLst>
                                          <p:attrName>ppt_y</p:attrName>
                                        </p:attrNameLst>
                                      </p:cBhvr>
                                      <p:tavLst>
                                        <p:tav tm="0">
                                          <p:val>
                                            <p:strVal val="#ppt_y"/>
                                          </p:val>
                                        </p:tav>
                                        <p:tav tm="100000">
                                          <p:val>
                                            <p:strVal val="#ppt_y"/>
                                          </p:val>
                                        </p:tav>
                                      </p:tavLst>
                                    </p:anim>
                                  </p:childTnLst>
                                </p:cTn>
                              </p:par>
                              <p:par>
                                <p:cTn id="16" presetID="42" presetClass="entr" presetSubtype="0" fill="hold" nodeType="withEffect">
                                  <p:stCondLst>
                                    <p:cond delay="140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anim calcmode="lin" valueType="num">
                                      <p:cBhvr>
                                        <p:cTn id="19" dur="500" fill="hold"/>
                                        <p:tgtEl>
                                          <p:spTgt spid="28"/>
                                        </p:tgtEl>
                                        <p:attrNameLst>
                                          <p:attrName>ppt_x</p:attrName>
                                        </p:attrNameLst>
                                      </p:cBhvr>
                                      <p:tavLst>
                                        <p:tav tm="0">
                                          <p:val>
                                            <p:strVal val="#ppt_x"/>
                                          </p:val>
                                        </p:tav>
                                        <p:tav tm="100000">
                                          <p:val>
                                            <p:strVal val="#ppt_x"/>
                                          </p:val>
                                        </p:tav>
                                      </p:tavLst>
                                    </p:anim>
                                    <p:anim calcmode="lin" valueType="num">
                                      <p:cBhvr>
                                        <p:cTn id="20"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3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rot="1484280">
            <a:off x="1888733" y="486218"/>
            <a:ext cx="6745628" cy="4932759"/>
            <a:chOff x="2927497" y="659126"/>
            <a:chExt cx="1639207" cy="3699569"/>
          </a:xfrm>
        </p:grpSpPr>
        <p:sp>
          <p:nvSpPr>
            <p:cNvPr id="4" name="椭圆 3"/>
            <p:cNvSpPr/>
            <p:nvPr/>
          </p:nvSpPr>
          <p:spPr>
            <a:xfrm rot="20115720">
              <a:off x="3030726" y="659126"/>
              <a:ext cx="1535978" cy="3699569"/>
            </a:xfrm>
            <a:prstGeom prst="ellipse">
              <a:avLst/>
            </a:prstGeom>
            <a:gradFill flip="none" rotWithShape="1">
              <a:gsLst>
                <a:gs pos="0">
                  <a:srgbClr val="EB6883">
                    <a:lumMod val="53000"/>
                    <a:lumOff val="47000"/>
                  </a:srgbClr>
                </a:gs>
                <a:gs pos="100000">
                  <a:srgbClr val="EB6883"/>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6" name="矩形 5"/>
            <p:cNvSpPr/>
            <p:nvPr/>
          </p:nvSpPr>
          <p:spPr>
            <a:xfrm rot="20115720">
              <a:off x="2927497" y="1131974"/>
              <a:ext cx="1396593" cy="377075"/>
            </a:xfrm>
            <a:prstGeom prst="rect">
              <a:avLst/>
            </a:prstGeom>
          </p:spPr>
          <p:txBody>
            <a:bodyPr wrap="square">
              <a:spAutoFit/>
            </a:bodyPr>
            <a:lstStyle/>
            <a:p>
              <a:pPr algn="ctr"/>
              <a:r>
                <a:rPr lang="en-US" altLang="zh-CN" sz="2667" b="1" dirty="0">
                  <a:latin typeface="微软雅黑" panose="020B0503020204020204" pitchFamily="34" charset="-122"/>
                  <a:ea typeface="微软雅黑" panose="020B0503020204020204" pitchFamily="34" charset="-122"/>
                  <a:cs typeface="+mn-ea"/>
                  <a:sym typeface="+mn-lt"/>
                </a:rPr>
                <a:t>II. </a:t>
              </a:r>
              <a:r>
                <a:rPr lang="en-US" altLang="zh-CN" sz="2667" b="1" dirty="0" err="1">
                  <a:latin typeface="微软雅黑" panose="020B0503020204020204" pitchFamily="34" charset="-122"/>
                  <a:ea typeface="微软雅黑" panose="020B0503020204020204" pitchFamily="34" charset="-122"/>
                  <a:cs typeface="+mn-ea"/>
                  <a:sym typeface="+mn-lt"/>
                </a:rPr>
                <a:t>Mục</a:t>
              </a:r>
              <a:r>
                <a:rPr lang="en-US" altLang="zh-CN" sz="2667" b="1" dirty="0">
                  <a:latin typeface="微软雅黑" panose="020B0503020204020204" pitchFamily="34" charset="-122"/>
                  <a:ea typeface="微软雅黑" panose="020B0503020204020204" pitchFamily="34" charset="-122"/>
                  <a:cs typeface="+mn-ea"/>
                  <a:sym typeface="+mn-lt"/>
                </a:rPr>
                <a:t> </a:t>
              </a:r>
              <a:r>
                <a:rPr lang="en-US" altLang="zh-CN" sz="2667" b="1" dirty="0" err="1">
                  <a:latin typeface="微软雅黑" panose="020B0503020204020204" pitchFamily="34" charset="-122"/>
                  <a:ea typeface="微软雅黑" panose="020B0503020204020204" pitchFamily="34" charset="-122"/>
                  <a:cs typeface="+mn-ea"/>
                  <a:sym typeface="+mn-lt"/>
                </a:rPr>
                <a:t>đích</a:t>
              </a:r>
              <a:r>
                <a:rPr lang="en-US" altLang="zh-CN" sz="2667" b="1" dirty="0">
                  <a:latin typeface="微软雅黑" panose="020B0503020204020204" pitchFamily="34" charset="-122"/>
                  <a:ea typeface="微软雅黑" panose="020B0503020204020204" pitchFamily="34" charset="-122"/>
                  <a:cs typeface="+mn-ea"/>
                  <a:sym typeface="+mn-lt"/>
                </a:rPr>
                <a:t> – Ý </a:t>
              </a:r>
              <a:r>
                <a:rPr lang="en-US" altLang="zh-CN" sz="2667" b="1" dirty="0" err="1">
                  <a:latin typeface="微软雅黑" panose="020B0503020204020204" pitchFamily="34" charset="-122"/>
                  <a:ea typeface="微软雅黑" panose="020B0503020204020204" pitchFamily="34" charset="-122"/>
                  <a:cs typeface="+mn-ea"/>
                  <a:sym typeface="+mn-lt"/>
                </a:rPr>
                <a:t>nghĩa</a:t>
              </a:r>
              <a:endParaRPr lang="zh-CN" altLang="en-US" sz="2667" b="1" dirty="0">
                <a:latin typeface="微软雅黑" panose="020B0503020204020204" pitchFamily="34" charset="-122"/>
                <a:ea typeface="微软雅黑" panose="020B0503020204020204" pitchFamily="34" charset="-122"/>
              </a:endParaRPr>
            </a:p>
          </p:txBody>
        </p:sp>
      </p:gr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11796">
            <a:off x="3662138" y="5619238"/>
            <a:ext cx="2257936" cy="1333144"/>
          </a:xfrm>
          <a:prstGeom prst="rect">
            <a:avLst/>
          </a:prstGeom>
        </p:spPr>
      </p:pic>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799" y="1350140"/>
            <a:ext cx="2508400" cy="5507860"/>
          </a:xfrm>
          <a:prstGeom prst="rect">
            <a:avLst/>
          </a:prstGeom>
        </p:spPr>
      </p:pic>
      <p:sp>
        <p:nvSpPr>
          <p:cNvPr id="14" name="文本框 5">
            <a:extLst>
              <a:ext uri="{FF2B5EF4-FFF2-40B4-BE49-F238E27FC236}">
                <a16:creationId xmlns:a16="http://schemas.microsoft.com/office/drawing/2014/main" id="{00C19F0C-D0ED-4A09-BB07-FC0C1A2FF5A1}"/>
              </a:ext>
            </a:extLst>
          </p:cNvPr>
          <p:cNvSpPr txBox="1"/>
          <p:nvPr/>
        </p:nvSpPr>
        <p:spPr>
          <a:xfrm>
            <a:off x="2837092" y="1575141"/>
            <a:ext cx="5234732" cy="3139321"/>
          </a:xfrm>
          <a:prstGeom prst="rect">
            <a:avLst/>
          </a:prstGeom>
          <a:noFill/>
        </p:spPr>
        <p:txBody>
          <a:bodyPr wrap="square" rtlCol="0">
            <a:spAutoFit/>
          </a:bodyPr>
          <a:lstStyle/>
          <a:p>
            <a:pPr lvl="0" algn="ctr">
              <a:defRPr/>
            </a:pPr>
            <a:r>
              <a:rPr lang="vi-VN" b="1" dirty="0"/>
              <a:t>Nuôi heo đất giúp bạn gặp khó khăn đến trường, thực hiện công trình măng non</a:t>
            </a:r>
            <a:r>
              <a:rPr lang="en-US" b="1" dirty="0"/>
              <a:t> </a:t>
            </a:r>
            <a:r>
              <a:rPr lang="vi-VN" b="1" dirty="0"/>
              <a:t>cho Liên đội, không chỉ có ý nghĩa giáo dục mà còn tạo sự chuyển biến trong nhận thức của học sinh về tinh thần tiết kiệm, đoàn kết, phát huy truyền thống nhân ái của người Việt Nam. Hy vọng các chú heo của các lớp được “Ăn no, mập tròn” để giúp cho các em có hoàn cảnh khó khăn vươn lên trong học tập. Góp phần nâng cao chất lượng giáo dục toàn diện trong nhà trường.</a:t>
            </a:r>
            <a:endParaRPr kumimoji="0" lang="zh-CN" altLang="en-US" sz="2400" b="1" u="none" strike="noStrike" kern="1200" cap="none" spc="0" normalizeH="0" baseline="0" noProof="0" dirty="0">
              <a:ln>
                <a:noFill/>
              </a:ln>
              <a:effectLst/>
              <a:uLnTx/>
              <a:uFillTx/>
              <a:latin typeface="High Tower Text" panose="02040502050506030303" pitchFamily="18" charset="0"/>
              <a:ea typeface="inpin heiti" charset="-122"/>
            </a:endParaRPr>
          </a:p>
        </p:txBody>
      </p:sp>
      <p:pic>
        <p:nvPicPr>
          <p:cNvPr id="7" name="Audio 6">
            <a:hlinkClick r:id="" action="ppaction://media"/>
            <a:extLst>
              <a:ext uri="{FF2B5EF4-FFF2-40B4-BE49-F238E27FC236}">
                <a16:creationId xmlns:a16="http://schemas.microsoft.com/office/drawing/2014/main" id="{B8C7358E-3F80-4B2D-AC92-A1B5FAAE072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1389"/>
    </mc:Choice>
    <mc:Fallback>
      <p:transition spd="slow" advTm="313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2" presetClass="entr" presetSubtype="8" decel="3800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500" fill="hold"/>
                                        <p:tgtEl>
                                          <p:spTgt spid="2"/>
                                        </p:tgtEl>
                                        <p:attrNameLst>
                                          <p:attrName>ppt_x</p:attrName>
                                        </p:attrNameLst>
                                      </p:cBhvr>
                                      <p:tavLst>
                                        <p:tav tm="0">
                                          <p:val>
                                            <p:strVal val="0-#ppt_w/2"/>
                                          </p:val>
                                        </p:tav>
                                        <p:tav tm="100000">
                                          <p:val>
                                            <p:strVal val="#ppt_x"/>
                                          </p:val>
                                        </p:tav>
                                      </p:tavLst>
                                    </p:anim>
                                    <p:anim calcmode="lin" valueType="num">
                                      <p:cBhvr additive="base">
                                        <p:cTn id="11" dur="15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1500"/>
                            </p:stCondLst>
                            <p:childTnLst>
                              <p:par>
                                <p:cTn id="13" presetID="45"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Effect transition="in" filter="fade">
                                      <p:cBhvr>
                                        <p:cTn id="15" dur="1200"/>
                                        <p:tgtEl>
                                          <p:spTgt spid="14"/>
                                        </p:tgtEl>
                                      </p:cBhvr>
                                    </p:animEffect>
                                    <p:anim calcmode="lin" valueType="num">
                                      <p:cBhvr>
                                        <p:cTn id="16" dur="1200" fill="hold"/>
                                        <p:tgtEl>
                                          <p:spTgt spid="14"/>
                                        </p:tgtEl>
                                        <p:attrNameLst>
                                          <p:attrName>ppt_w</p:attrName>
                                        </p:attrNameLst>
                                      </p:cBhvr>
                                      <p:tavLst>
                                        <p:tav tm="0" fmla="#ppt_w*sin(2.5*pi*$)">
                                          <p:val>
                                            <p:fltVal val="0"/>
                                          </p:val>
                                        </p:tav>
                                        <p:tav tm="100000">
                                          <p:val>
                                            <p:fltVal val="1"/>
                                          </p:val>
                                        </p:tav>
                                      </p:tavLst>
                                    </p:anim>
                                    <p:anim calcmode="lin" valueType="num">
                                      <p:cBhvr>
                                        <p:cTn id="17" dur="12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7"/>
                </p:tgtEl>
              </p:cMediaNode>
            </p:audio>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rot="20861692">
            <a:off x="988605" y="5607563"/>
            <a:ext cx="3015344" cy="675196"/>
          </a:xfrm>
          <a:prstGeom prst="ellipse">
            <a:avLst/>
          </a:prstGeom>
          <a:gradFill flip="none" rotWithShape="1">
            <a:gsLst>
              <a:gs pos="0">
                <a:schemeClr val="tx1">
                  <a:lumMod val="65000"/>
                  <a:lumOff val="35000"/>
                </a:schemeClr>
              </a:gs>
              <a:gs pos="100000">
                <a:schemeClr val="tx1">
                  <a:lumMod val="75000"/>
                  <a:lumOff val="2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541" y="2326694"/>
            <a:ext cx="3089969" cy="4370100"/>
          </a:xfrm>
          <a:prstGeom prst="rect">
            <a:avLst/>
          </a:prstGeom>
        </p:spPr>
      </p:pic>
      <p:sp>
        <p:nvSpPr>
          <p:cNvPr id="6" name="矩形 5"/>
          <p:cNvSpPr/>
          <p:nvPr/>
        </p:nvSpPr>
        <p:spPr>
          <a:xfrm>
            <a:off x="3681502" y="884022"/>
            <a:ext cx="4303552" cy="461665"/>
          </a:xfrm>
          <a:prstGeom prst="rect">
            <a:avLst/>
          </a:prstGeom>
        </p:spPr>
        <p:txBody>
          <a:bodyPr wrap="square">
            <a:spAutoFit/>
          </a:bodyPr>
          <a:lstStyle/>
          <a:p>
            <a:r>
              <a:rPr lang="en-US" altLang="zh-CN" sz="2400" b="1" dirty="0">
                <a:latin typeface="微软雅黑" panose="020B0503020204020204" pitchFamily="34" charset="-122"/>
                <a:ea typeface="微软雅黑" panose="020B0503020204020204" pitchFamily="34" charset="-122"/>
                <a:cs typeface="+mn-ea"/>
                <a:sym typeface="+mn-lt"/>
              </a:rPr>
              <a:t>III. </a:t>
            </a:r>
            <a:r>
              <a:rPr lang="en-US" altLang="zh-CN" sz="2400" b="1" dirty="0" err="1">
                <a:latin typeface="微软雅黑" panose="020B0503020204020204" pitchFamily="34" charset="-122"/>
                <a:ea typeface="微软雅黑" panose="020B0503020204020204" pitchFamily="34" charset="-122"/>
                <a:cs typeface="+mn-ea"/>
                <a:sym typeface="+mn-lt"/>
              </a:rPr>
              <a:t>Nội</a:t>
            </a:r>
            <a:r>
              <a:rPr lang="en-US" altLang="zh-CN" sz="2400" b="1" dirty="0">
                <a:latin typeface="微软雅黑" panose="020B0503020204020204" pitchFamily="34" charset="-122"/>
                <a:ea typeface="微软雅黑" panose="020B0503020204020204" pitchFamily="34" charset="-122"/>
                <a:cs typeface="+mn-ea"/>
                <a:sym typeface="+mn-lt"/>
              </a:rPr>
              <a:t> Dung – </a:t>
            </a:r>
            <a:r>
              <a:rPr lang="en-US" altLang="zh-CN" sz="2400" b="1" dirty="0" err="1">
                <a:latin typeface="微软雅黑" panose="020B0503020204020204" pitchFamily="34" charset="-122"/>
                <a:ea typeface="微软雅黑" panose="020B0503020204020204" pitchFamily="34" charset="-122"/>
                <a:cs typeface="+mn-ea"/>
                <a:sym typeface="+mn-lt"/>
              </a:rPr>
              <a:t>Hình</a:t>
            </a:r>
            <a:r>
              <a:rPr lang="en-US" altLang="zh-CN" sz="2400" b="1" dirty="0">
                <a:latin typeface="微软雅黑" panose="020B0503020204020204" pitchFamily="34" charset="-122"/>
                <a:ea typeface="微软雅黑" panose="020B0503020204020204" pitchFamily="34" charset="-122"/>
                <a:cs typeface="+mn-ea"/>
                <a:sym typeface="+mn-lt"/>
              </a:rPr>
              <a:t> </a:t>
            </a:r>
            <a:r>
              <a:rPr lang="en-US" altLang="zh-CN" sz="2400" b="1" dirty="0" err="1">
                <a:latin typeface="微软雅黑" panose="020B0503020204020204" pitchFamily="34" charset="-122"/>
                <a:ea typeface="微软雅黑" panose="020B0503020204020204" pitchFamily="34" charset="-122"/>
                <a:cs typeface="+mn-ea"/>
                <a:sym typeface="+mn-lt"/>
              </a:rPr>
              <a:t>thức</a:t>
            </a:r>
            <a:endParaRPr lang="zh-CN" altLang="en-US" sz="2400" b="1"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603207" y="3794289"/>
            <a:ext cx="2999433" cy="2999433"/>
          </a:xfrm>
          <a:prstGeom prst="rect">
            <a:avLst/>
          </a:prstGeom>
        </p:spPr>
      </p:pic>
      <p:sp>
        <p:nvSpPr>
          <p:cNvPr id="19" name="Rectangle 22">
            <a:extLst>
              <a:ext uri="{FF2B5EF4-FFF2-40B4-BE49-F238E27FC236}">
                <a16:creationId xmlns:a16="http://schemas.microsoft.com/office/drawing/2014/main" id="{4465DF19-0CFF-47A4-A691-9DCB6DCC9B13}"/>
              </a:ext>
            </a:extLst>
          </p:cNvPr>
          <p:cNvSpPr>
            <a:spLocks noChangeAspect="1" noChangeArrowheads="1"/>
          </p:cNvSpPr>
          <p:nvPr/>
        </p:nvSpPr>
        <p:spPr bwMode="auto">
          <a:xfrm>
            <a:off x="3505961" y="1779025"/>
            <a:ext cx="5310868" cy="4370427"/>
          </a:xfrm>
          <a:prstGeom prst="rect">
            <a:avLst/>
          </a:prstGeom>
          <a:noFill/>
        </p:spPr>
        <p:txBody>
          <a:bodyPr wrap="square" rtlCol="0">
            <a:spAutoFit/>
          </a:bodyPr>
          <a:lstStyle/>
          <a:p>
            <a:pPr marL="457200" indent="-457200">
              <a:buAutoNum type="arabicPeriod"/>
            </a:pPr>
            <a:r>
              <a:rPr lang="vi-VN" sz="2000" b="1" i="0" dirty="0">
                <a:solidFill>
                  <a:srgbClr val="000000"/>
                </a:solidFill>
                <a:effectLst/>
                <a:latin typeface="Times New Roman" panose="02020603050405020304" pitchFamily="18" charset="0"/>
              </a:rPr>
              <a:t>Đối tượng:</a:t>
            </a:r>
            <a:r>
              <a:rPr lang="vi-VN" sz="2000" i="0" dirty="0">
                <a:solidFill>
                  <a:srgbClr val="000000"/>
                </a:solidFill>
                <a:effectLst/>
                <a:latin typeface="Times New Roman" panose="02020603050405020304" pitchFamily="18" charset="0"/>
              </a:rPr>
              <a:t> Học sinh toàn trường (từ lớp 1 đến lớp 5).</a:t>
            </a:r>
            <a:endParaRPr lang="en-US" sz="2000" i="0" dirty="0">
              <a:solidFill>
                <a:srgbClr val="000000"/>
              </a:solidFill>
              <a:effectLst/>
              <a:latin typeface="Times New Roman" panose="02020603050405020304" pitchFamily="18" charset="0"/>
            </a:endParaRPr>
          </a:p>
          <a:p>
            <a:pPr marL="457200" indent="-457200">
              <a:buAutoNum type="arabicPeriod"/>
            </a:pPr>
            <a:r>
              <a:rPr lang="vi-VN" sz="2000" b="1" i="0" dirty="0">
                <a:solidFill>
                  <a:srgbClr val="000000"/>
                </a:solidFill>
                <a:effectLst/>
                <a:latin typeface="Times New Roman" panose="02020603050405020304" pitchFamily="18" charset="0"/>
              </a:rPr>
              <a:t>Số lượng</a:t>
            </a:r>
            <a:r>
              <a:rPr lang="vi-VN" sz="2000" b="0" i="0" dirty="0">
                <a:solidFill>
                  <a:srgbClr val="000000"/>
                </a:solidFill>
                <a:effectLst/>
                <a:latin typeface="Times New Roman" panose="02020603050405020304" pitchFamily="18" charset="0"/>
              </a:rPr>
              <a:t>: </a:t>
            </a:r>
            <a:r>
              <a:rPr lang="vi-VN" sz="2000" i="0" dirty="0">
                <a:solidFill>
                  <a:srgbClr val="000000"/>
                </a:solidFill>
                <a:effectLst/>
                <a:latin typeface="Times New Roman" panose="02020603050405020304" pitchFamily="18" charset="0"/>
              </a:rPr>
              <a:t>Mỗi lớp nuôi 1 con heo đất (từ lớp 1 đến lớp 5).</a:t>
            </a:r>
            <a:endParaRPr lang="en-US" sz="2000" i="0" dirty="0">
              <a:solidFill>
                <a:srgbClr val="000000"/>
              </a:solidFill>
              <a:effectLst/>
              <a:latin typeface="Times New Roman" panose="02020603050405020304" pitchFamily="18" charset="0"/>
            </a:endParaRPr>
          </a:p>
          <a:p>
            <a:pPr marL="457200" indent="-457200">
              <a:buAutoNum type="arabicPeriod"/>
            </a:pPr>
            <a:r>
              <a:rPr lang="en-US" sz="2000" b="1" dirty="0" err="1">
                <a:solidFill>
                  <a:srgbClr val="000000"/>
                </a:solidFill>
                <a:latin typeface="Times New Roman" panose="02020603050405020304" pitchFamily="18" charset="0"/>
              </a:rPr>
              <a:t>Thời</a:t>
            </a:r>
            <a:r>
              <a:rPr lang="en-US" sz="2000" b="1" dirty="0">
                <a:solidFill>
                  <a:srgbClr val="000000"/>
                </a:solidFill>
                <a:latin typeface="Times New Roman" panose="02020603050405020304" pitchFamily="18" charset="0"/>
              </a:rPr>
              <a:t> </a:t>
            </a:r>
            <a:r>
              <a:rPr lang="en-US" sz="2000" b="1" dirty="0" err="1">
                <a:solidFill>
                  <a:srgbClr val="000000"/>
                </a:solidFill>
                <a:latin typeface="Times New Roman" panose="02020603050405020304" pitchFamily="18" charset="0"/>
              </a:rPr>
              <a:t>gian</a:t>
            </a:r>
            <a:r>
              <a:rPr lang="en-US" sz="2000" b="1" dirty="0">
                <a:solidFill>
                  <a:srgbClr val="000000"/>
                </a:solidFill>
                <a:latin typeface="Times New Roman" panose="02020603050405020304" pitchFamily="18" charset="0"/>
              </a:rPr>
              <a:t>: </a:t>
            </a:r>
            <a:r>
              <a:rPr lang="en-US" sz="2000" dirty="0">
                <a:solidFill>
                  <a:srgbClr val="000000"/>
                </a:solidFill>
                <a:latin typeface="Times New Roman" panose="02020603050405020304" pitchFamily="18" charset="0"/>
              </a:rPr>
              <a:t>21/02/2022 – 26/3/2022</a:t>
            </a:r>
            <a:endParaRPr lang="en-US" sz="2000" i="0" dirty="0">
              <a:solidFill>
                <a:srgbClr val="000000"/>
              </a:solidFill>
              <a:effectLst/>
              <a:latin typeface="Times New Roman" panose="02020603050405020304" pitchFamily="18" charset="0"/>
            </a:endParaRPr>
          </a:p>
          <a:p>
            <a:pPr marL="457200" indent="-457200">
              <a:buAutoNum type="arabicPeriod"/>
            </a:pPr>
            <a:r>
              <a:rPr lang="vi-VN" sz="2000" b="1" i="0" dirty="0">
                <a:solidFill>
                  <a:srgbClr val="000000"/>
                </a:solidFill>
                <a:effectLst/>
                <a:latin typeface="Times New Roman" panose="02020603050405020304" pitchFamily="18" charset="0"/>
              </a:rPr>
              <a:t>Nội dung</a:t>
            </a:r>
            <a:r>
              <a:rPr lang="vi-VN" sz="2000" b="0" i="0" dirty="0">
                <a:solidFill>
                  <a:srgbClr val="000000"/>
                </a:solidFill>
                <a:effectLst/>
                <a:latin typeface="Times New Roman" panose="02020603050405020304" pitchFamily="18" charset="0"/>
              </a:rPr>
              <a:t>: Gây quỹ heo đất để giúp đỡ học sinh có hoàn cảnh khó khăn</a:t>
            </a:r>
            <a:r>
              <a:rPr lang="en-US" sz="2000" b="0" i="0" dirty="0">
                <a:solidFill>
                  <a:srgbClr val="000000"/>
                </a:solidFill>
                <a:effectLst/>
                <a:latin typeface="Times New Roman" panose="02020603050405020304" pitchFamily="18" charset="0"/>
              </a:rPr>
              <a:t>, </a:t>
            </a:r>
            <a:r>
              <a:rPr lang="en-US" sz="2000" b="0" i="0" dirty="0" err="1">
                <a:solidFill>
                  <a:srgbClr val="000000"/>
                </a:solidFill>
                <a:effectLst/>
                <a:latin typeface="Times New Roman" panose="02020603050405020304" pitchFamily="18" charset="0"/>
              </a:rPr>
              <a:t>học</a:t>
            </a:r>
            <a:r>
              <a:rPr lang="en-US" sz="2000" b="0" i="0" dirty="0">
                <a:solidFill>
                  <a:srgbClr val="000000"/>
                </a:solidFill>
                <a:effectLst/>
                <a:latin typeface="Times New Roman" panose="02020603050405020304" pitchFamily="18" charset="0"/>
              </a:rPr>
              <a:t> </a:t>
            </a:r>
            <a:r>
              <a:rPr lang="en-US" sz="2000" b="0" i="0" dirty="0" err="1">
                <a:solidFill>
                  <a:srgbClr val="000000"/>
                </a:solidFill>
                <a:effectLst/>
                <a:latin typeface="Times New Roman" panose="02020603050405020304" pitchFamily="18" charset="0"/>
              </a:rPr>
              <a:t>sinh</a:t>
            </a:r>
            <a:r>
              <a:rPr lang="en-US" sz="2000" b="0" i="0" dirty="0">
                <a:solidFill>
                  <a:srgbClr val="000000"/>
                </a:solidFill>
                <a:effectLst/>
                <a:latin typeface="Times New Roman" panose="02020603050405020304" pitchFamily="18" charset="0"/>
              </a:rPr>
              <a:t> </a:t>
            </a:r>
            <a:r>
              <a:rPr lang="en-US" sz="2000" b="0" i="0" dirty="0" err="1">
                <a:solidFill>
                  <a:srgbClr val="000000"/>
                </a:solidFill>
                <a:effectLst/>
                <a:latin typeface="Times New Roman" panose="02020603050405020304" pitchFamily="18" charset="0"/>
              </a:rPr>
              <a:t>khó</a:t>
            </a:r>
            <a:r>
              <a:rPr lang="en-US" sz="2000" b="0" i="0" dirty="0">
                <a:solidFill>
                  <a:srgbClr val="000000"/>
                </a:solidFill>
                <a:effectLst/>
                <a:latin typeface="Times New Roman" panose="02020603050405020304" pitchFamily="18" charset="0"/>
              </a:rPr>
              <a:t> </a:t>
            </a:r>
            <a:r>
              <a:rPr lang="en-US" sz="2000" b="0" i="0" dirty="0" err="1">
                <a:solidFill>
                  <a:srgbClr val="000000"/>
                </a:solidFill>
                <a:effectLst/>
                <a:latin typeface="Times New Roman" panose="02020603050405020304" pitchFamily="18" charset="0"/>
              </a:rPr>
              <a:t>khăn</a:t>
            </a:r>
            <a:r>
              <a:rPr lang="en-US" sz="2000" b="0" i="0" dirty="0">
                <a:solidFill>
                  <a:srgbClr val="000000"/>
                </a:solidFill>
                <a:effectLst/>
                <a:latin typeface="Times New Roman" panose="02020603050405020304" pitchFamily="18" charset="0"/>
              </a:rPr>
              <a:t> do </a:t>
            </a:r>
            <a:r>
              <a:rPr lang="en-US" sz="2000" b="0" i="0" dirty="0" err="1">
                <a:solidFill>
                  <a:srgbClr val="000000"/>
                </a:solidFill>
                <a:effectLst/>
                <a:latin typeface="Times New Roman" panose="02020603050405020304" pitchFamily="18" charset="0"/>
              </a:rPr>
              <a:t>ảnh</a:t>
            </a:r>
            <a:r>
              <a:rPr lang="en-US" sz="2000" b="0" i="0" dirty="0">
                <a:solidFill>
                  <a:srgbClr val="000000"/>
                </a:solidFill>
                <a:effectLst/>
                <a:latin typeface="Times New Roman" panose="02020603050405020304" pitchFamily="18" charset="0"/>
              </a:rPr>
              <a:t> </a:t>
            </a:r>
            <a:r>
              <a:rPr lang="en-US" sz="2000" b="0" i="0" dirty="0" err="1">
                <a:solidFill>
                  <a:srgbClr val="000000"/>
                </a:solidFill>
                <a:effectLst/>
                <a:latin typeface="Times New Roman" panose="02020603050405020304" pitchFamily="18" charset="0"/>
              </a:rPr>
              <a:t>hưởng</a:t>
            </a:r>
            <a:r>
              <a:rPr lang="en-US" sz="2000" b="0" i="0" dirty="0">
                <a:solidFill>
                  <a:srgbClr val="000000"/>
                </a:solidFill>
                <a:effectLst/>
                <a:latin typeface="Times New Roman" panose="02020603050405020304" pitchFamily="18" charset="0"/>
              </a:rPr>
              <a:t> covid-19</a:t>
            </a:r>
            <a:r>
              <a:rPr lang="vi-VN" sz="2000" b="0" i="0" dirty="0">
                <a:solidFill>
                  <a:srgbClr val="000000"/>
                </a:solidFill>
                <a:effectLst/>
                <a:latin typeface="Times New Roman" panose="02020603050405020304" pitchFamily="18" charset="0"/>
              </a:rPr>
              <a:t>, thực hiện công trình măng non Liên đội.</a:t>
            </a:r>
            <a:endParaRPr lang="en-US" sz="2000" b="0" i="0" dirty="0">
              <a:solidFill>
                <a:srgbClr val="000000"/>
              </a:solidFill>
              <a:effectLst/>
              <a:latin typeface="Times New Roman" panose="02020603050405020304" pitchFamily="18" charset="0"/>
            </a:endParaRPr>
          </a:p>
          <a:p>
            <a:pPr marL="457200" indent="-457200">
              <a:buAutoNum type="arabicPeriod"/>
            </a:pPr>
            <a:r>
              <a:rPr lang="vi-VN" sz="2000" b="1" i="0" dirty="0">
                <a:solidFill>
                  <a:srgbClr val="000000"/>
                </a:solidFill>
                <a:effectLst/>
                <a:latin typeface="Times New Roman" panose="02020603050405020304" pitchFamily="18" charset="0"/>
              </a:rPr>
              <a:t> Hình thức Nuôi heo đấ</a:t>
            </a:r>
            <a:r>
              <a:rPr lang="en-US" sz="2000" b="1" i="0" dirty="0">
                <a:solidFill>
                  <a:srgbClr val="000000"/>
                </a:solidFill>
                <a:effectLst/>
                <a:latin typeface="Times New Roman" panose="02020603050405020304" pitchFamily="18" charset="0"/>
              </a:rPr>
              <a:t>t: </a:t>
            </a:r>
            <a:r>
              <a:rPr lang="vi-VN" sz="2000" b="0" i="0" dirty="0">
                <a:solidFill>
                  <a:srgbClr val="000000"/>
                </a:solidFill>
                <a:effectLst/>
                <a:latin typeface="Times New Roman" panose="02020603050405020304" pitchFamily="18" charset="0"/>
              </a:rPr>
              <a:t>Mỗi lớp nuôi một con heo đất và cho heo ăn hàng ngày với phần tiền tiết kiệm. Heo đất giao cho mỗi lớp quản lí.</a:t>
            </a:r>
            <a:br>
              <a:rPr lang="vi-VN" sz="2000" dirty="0"/>
            </a:br>
            <a:r>
              <a:rPr lang="vi-VN" sz="1800" b="0" i="0" dirty="0">
                <a:solidFill>
                  <a:srgbClr val="000000"/>
                </a:solidFill>
                <a:effectLst/>
                <a:latin typeface="Times New Roman" panose="02020603050405020304" pitchFamily="18" charset="0"/>
              </a:rPr>
              <a:t>    </a:t>
            </a:r>
            <a:endParaRPr lang="zh-CN" altLang="en-US" sz="1867" dirty="0">
              <a:solidFill>
                <a:srgbClr val="A87756"/>
              </a:solidFill>
              <a:latin typeface="微软雅黑" panose="020B0503020204020204" pitchFamily="34" charset="-122"/>
              <a:ea typeface="微软雅黑" panose="020B0503020204020204" pitchFamily="34" charset="-122"/>
            </a:endParaRPr>
          </a:p>
        </p:txBody>
      </p:sp>
      <p:pic>
        <p:nvPicPr>
          <p:cNvPr id="16" name="Audio 15">
            <a:hlinkClick r:id="" action="ppaction://media"/>
            <a:extLst>
              <a:ext uri="{FF2B5EF4-FFF2-40B4-BE49-F238E27FC236}">
                <a16:creationId xmlns:a16="http://schemas.microsoft.com/office/drawing/2014/main" id="{5168181F-0DDA-46E2-A535-3D756460DB6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2016"/>
    </mc:Choice>
    <mc:Fallback>
      <p:transition spd="slow" advTm="420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par>
                                <p:cTn id="7" presetID="53" presetClass="entr" presetSubtype="16"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 calcmode="lin" valueType="num">
                                      <p:cBhvr>
                                        <p:cTn id="9" dur="500" fill="hold"/>
                                        <p:tgtEl>
                                          <p:spTgt spid="23"/>
                                        </p:tgtEl>
                                        <p:attrNameLst>
                                          <p:attrName>ppt_w</p:attrName>
                                        </p:attrNameLst>
                                      </p:cBhvr>
                                      <p:tavLst>
                                        <p:tav tm="0">
                                          <p:val>
                                            <p:fltVal val="0"/>
                                          </p:val>
                                        </p:tav>
                                        <p:tav tm="100000">
                                          <p:val>
                                            <p:strVal val="#ppt_w"/>
                                          </p:val>
                                        </p:tav>
                                      </p:tavLst>
                                    </p:anim>
                                    <p:anim calcmode="lin" valueType="num">
                                      <p:cBhvr>
                                        <p:cTn id="10" dur="500" fill="hold"/>
                                        <p:tgtEl>
                                          <p:spTgt spid="23"/>
                                        </p:tgtEl>
                                        <p:attrNameLst>
                                          <p:attrName>ppt_h</p:attrName>
                                        </p:attrNameLst>
                                      </p:cBhvr>
                                      <p:tavLst>
                                        <p:tav tm="0">
                                          <p:val>
                                            <p:fltVal val="0"/>
                                          </p:val>
                                        </p:tav>
                                        <p:tav tm="100000">
                                          <p:val>
                                            <p:strVal val="#ppt_h"/>
                                          </p:val>
                                        </p:tav>
                                      </p:tavLst>
                                    </p:anim>
                                    <p:animEffect transition="in" filter="fade">
                                      <p:cBhvr>
                                        <p:cTn id="11" dur="500"/>
                                        <p:tgtEl>
                                          <p:spTgt spid="2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1500"/>
                            </p:stCondLst>
                            <p:childTnLst>
                              <p:par>
                                <p:cTn id="21" presetID="53" presetClass="entr" presetSubtype="52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fltVal val="0.5"/>
                                          </p:val>
                                        </p:tav>
                                        <p:tav tm="100000">
                                          <p:val>
                                            <p:strVal val="#ppt_x"/>
                                          </p:val>
                                        </p:tav>
                                      </p:tavLst>
                                    </p:anim>
                                    <p:anim calcmode="lin" valueType="num">
                                      <p:cBhvr>
                                        <p:cTn id="27" dur="1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16"/>
                </p:tgtEl>
              </p:cMediaNode>
            </p:audio>
          </p:childTnLst>
        </p:cTn>
      </p:par>
    </p:tnLst>
    <p:bldLst>
      <p:bldP spid="2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4552" y="0"/>
            <a:ext cx="2453640" cy="2453640"/>
          </a:xfrm>
          <a:prstGeom prst="rect">
            <a:avLst/>
          </a:prstGeom>
        </p:spPr>
      </p:pic>
      <p:sp>
        <p:nvSpPr>
          <p:cNvPr id="4" name="椭圆 3"/>
          <p:cNvSpPr/>
          <p:nvPr/>
        </p:nvSpPr>
        <p:spPr>
          <a:xfrm>
            <a:off x="213751" y="2321055"/>
            <a:ext cx="704785" cy="743888"/>
          </a:xfrm>
          <a:prstGeom prst="ellipse">
            <a:avLst/>
          </a:prstGeom>
          <a:solidFill>
            <a:srgbClr val="F57F1D">
              <a:alpha val="50000"/>
            </a:srgb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5" name="椭圆 4"/>
          <p:cNvSpPr/>
          <p:nvPr/>
        </p:nvSpPr>
        <p:spPr>
          <a:xfrm>
            <a:off x="10350398" y="4460980"/>
            <a:ext cx="543605" cy="573765"/>
          </a:xfrm>
          <a:prstGeom prst="ellipse">
            <a:avLst/>
          </a:prstGeom>
          <a:solidFill>
            <a:srgbClr val="4EA558">
              <a:alpha val="50000"/>
            </a:srgb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7" name="椭圆 6"/>
          <p:cNvSpPr/>
          <p:nvPr/>
        </p:nvSpPr>
        <p:spPr>
          <a:xfrm>
            <a:off x="10500243" y="5150672"/>
            <a:ext cx="454153" cy="479351"/>
          </a:xfrm>
          <a:prstGeom prst="ellipse">
            <a:avLst/>
          </a:prstGeom>
          <a:solidFill>
            <a:srgbClr val="F57F1D">
              <a:alpha val="50000"/>
            </a:srgb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8" name="椭圆 7"/>
          <p:cNvSpPr/>
          <p:nvPr/>
        </p:nvSpPr>
        <p:spPr>
          <a:xfrm>
            <a:off x="606444" y="3100012"/>
            <a:ext cx="767096" cy="809656"/>
          </a:xfrm>
          <a:prstGeom prst="ellipse">
            <a:avLst/>
          </a:prstGeom>
          <a:solidFill>
            <a:srgbClr val="6FCC2D">
              <a:alpha val="50000"/>
            </a:srgb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11" name="椭圆 10"/>
          <p:cNvSpPr/>
          <p:nvPr/>
        </p:nvSpPr>
        <p:spPr>
          <a:xfrm>
            <a:off x="1109167" y="2665114"/>
            <a:ext cx="454153" cy="479351"/>
          </a:xfrm>
          <a:prstGeom prst="ellipse">
            <a:avLst/>
          </a:prstGeom>
          <a:solidFill>
            <a:srgbClr val="6FCC2D">
              <a:alpha val="50000"/>
            </a:srgb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12" name="椭圆 11"/>
          <p:cNvSpPr/>
          <p:nvPr/>
        </p:nvSpPr>
        <p:spPr>
          <a:xfrm>
            <a:off x="10919559" y="4763319"/>
            <a:ext cx="594069" cy="627029"/>
          </a:xfrm>
          <a:prstGeom prst="ellipse">
            <a:avLst/>
          </a:prstGeom>
          <a:solidFill>
            <a:srgbClr val="368DCC">
              <a:alpha val="50000"/>
            </a:srgb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13" name="椭圆 12"/>
          <p:cNvSpPr/>
          <p:nvPr/>
        </p:nvSpPr>
        <p:spPr>
          <a:xfrm>
            <a:off x="4995942" y="6054075"/>
            <a:ext cx="454153" cy="479351"/>
          </a:xfrm>
          <a:prstGeom prst="ellipse">
            <a:avLst/>
          </a:prstGeom>
          <a:ln w="12700">
            <a:solidFill>
              <a:srgbClr val="F57F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387578" y="1408832"/>
            <a:ext cx="1272721" cy="1101514"/>
            <a:chOff x="3713599" y="1032562"/>
            <a:chExt cx="954541" cy="826136"/>
          </a:xfrm>
        </p:grpSpPr>
        <p:sp>
          <p:nvSpPr>
            <p:cNvPr id="20" name="TextBox 27"/>
            <p:cNvSpPr txBox="1"/>
            <p:nvPr/>
          </p:nvSpPr>
          <p:spPr>
            <a:xfrm>
              <a:off x="3713599" y="1358465"/>
              <a:ext cx="954541" cy="500233"/>
            </a:xfrm>
            <a:prstGeom prst="rect">
              <a:avLst/>
            </a:prstGeom>
            <a:noFill/>
          </p:spPr>
          <p:txBody>
            <a:bodyPr wrap="none" rtlCol="0">
              <a:spAutoFit/>
            </a:bodyPr>
            <a:lstStyle/>
            <a:p>
              <a:r>
                <a:rPr lang="en-US" altLang="zh-CN" sz="1867" dirty="0">
                  <a:solidFill>
                    <a:schemeClr val="bg1"/>
                  </a:solidFill>
                  <a:latin typeface="微软雅黑" panose="020B0503020204020204" pitchFamily="34" charset="-122"/>
                  <a:ea typeface="微软雅黑" panose="020B0503020204020204" pitchFamily="34" charset="-122"/>
                </a:rPr>
                <a:t>click to </a:t>
              </a:r>
            </a:p>
            <a:p>
              <a:r>
                <a:rPr lang="en-US" altLang="zh-CN" sz="1867" dirty="0">
                  <a:solidFill>
                    <a:schemeClr val="bg1"/>
                  </a:solidFill>
                  <a:latin typeface="微软雅黑" panose="020B0503020204020204" pitchFamily="34" charset="-122"/>
                  <a:ea typeface="微软雅黑" panose="020B0503020204020204" pitchFamily="34" charset="-122"/>
                </a:rPr>
                <a:t> add text </a:t>
              </a:r>
              <a:endParaRPr lang="zh-CN" altLang="en-US" sz="1867" dirty="0">
                <a:solidFill>
                  <a:schemeClr val="bg1"/>
                </a:solidFill>
                <a:latin typeface="微软雅黑" panose="020B0503020204020204" pitchFamily="34" charset="-122"/>
                <a:ea typeface="微软雅黑" panose="020B0503020204020204" pitchFamily="34" charset="-122"/>
              </a:endParaRPr>
            </a:p>
          </p:txBody>
        </p:sp>
        <p:sp>
          <p:nvSpPr>
            <p:cNvPr id="21" name="TextBox 28"/>
            <p:cNvSpPr txBox="1"/>
            <p:nvPr/>
          </p:nvSpPr>
          <p:spPr>
            <a:xfrm>
              <a:off x="3943644" y="1032562"/>
              <a:ext cx="378950" cy="315423"/>
            </a:xfrm>
            <a:prstGeom prst="rect">
              <a:avLst/>
            </a:prstGeom>
            <a:noFill/>
          </p:spPr>
          <p:txBody>
            <a:bodyPr wrap="none" rtlCol="0">
              <a:spAutoFit/>
            </a:bodyPr>
            <a:lstStyle>
              <a:defPPr>
                <a:defRPr lang="zh-CN"/>
              </a:defPPr>
              <a:lvl1pPr>
                <a:defRPr sz="1600">
                  <a:solidFill>
                    <a:schemeClr val="bg1"/>
                  </a:solidFill>
                  <a:latin typeface="Broadway" panose="02020500000000000000" pitchFamily="82" charset="0"/>
                </a:defRPr>
              </a:lvl1pPr>
            </a:lstStyle>
            <a:p>
              <a:r>
                <a:rPr lang="en-US" altLang="zh-CN" sz="2133" dirty="0">
                  <a:latin typeface="微软雅黑" panose="020B0503020204020204" pitchFamily="34" charset="-122"/>
                  <a:ea typeface="微软雅黑" panose="020B0503020204020204" pitchFamily="34" charset="-122"/>
                </a:rPr>
                <a:t>05</a:t>
              </a:r>
              <a:endParaRPr lang="zh-CN" altLang="en-US" sz="2133" dirty="0">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201797" y="1319205"/>
            <a:ext cx="5995554" cy="2691817"/>
            <a:chOff x="2567941" y="1618869"/>
            <a:chExt cx="1300200" cy="1253458"/>
          </a:xfrm>
        </p:grpSpPr>
        <p:sp>
          <p:nvSpPr>
            <p:cNvPr id="32" name="椭圆 31"/>
            <p:cNvSpPr/>
            <p:nvPr/>
          </p:nvSpPr>
          <p:spPr>
            <a:xfrm>
              <a:off x="2591312" y="1618869"/>
              <a:ext cx="1253458" cy="1253458"/>
            </a:xfrm>
            <a:prstGeom prst="ellipse">
              <a:avLst/>
            </a:prstGeom>
            <a:gradFill flip="none" rotWithShape="1">
              <a:gsLst>
                <a:gs pos="100000">
                  <a:srgbClr val="6FCC2D">
                    <a:lumMod val="49000"/>
                    <a:lumOff val="51000"/>
                  </a:srgbClr>
                </a:gs>
                <a:gs pos="0">
                  <a:srgbClr val="6FCC2D"/>
                </a:gs>
              </a:gsLst>
              <a:path path="circle">
                <a:fillToRect l="50000" t="50000" r="50000" b="50000"/>
              </a:path>
              <a:tileRect/>
            </a:gradFill>
            <a:ln w="12700" cap="flat" cmpd="sng" algn="ctr">
              <a:noFill/>
              <a:prstDash val="solid"/>
              <a:headEnd type="none" w="med" len="med"/>
              <a:tailEnd type="arrow" w="med" len="me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7" dirty="0">
                <a:solidFill>
                  <a:schemeClr val="bg1"/>
                </a:solidFill>
                <a:latin typeface="微软雅黑" panose="020B0503020204020204" pitchFamily="34" charset="-122"/>
                <a:ea typeface="微软雅黑" panose="020B0503020204020204" pitchFamily="34" charset="-122"/>
              </a:endParaRPr>
            </a:p>
          </p:txBody>
        </p:sp>
        <p:sp>
          <p:nvSpPr>
            <p:cNvPr id="33" name="TextBox 23"/>
            <p:cNvSpPr txBox="1"/>
            <p:nvPr/>
          </p:nvSpPr>
          <p:spPr>
            <a:xfrm>
              <a:off x="2567941" y="2113272"/>
              <a:ext cx="1300200" cy="214977"/>
            </a:xfrm>
            <a:prstGeom prst="rect">
              <a:avLst/>
            </a:prstGeom>
            <a:noFill/>
          </p:spPr>
          <p:txBody>
            <a:bodyPr wrap="none" rtlCol="0">
              <a:spAutoFit/>
            </a:bodyPr>
            <a:lstStyle/>
            <a:p>
              <a:pPr algn="ctr"/>
              <a:r>
                <a:rPr lang="en-US" sz="2400" b="1" i="0" dirty="0" err="1">
                  <a:solidFill>
                    <a:srgbClr val="000000"/>
                  </a:solidFill>
                  <a:effectLst/>
                  <a:latin typeface="Times New Roman" panose="02020603050405020304" pitchFamily="18" charset="0"/>
                </a:rPr>
                <a:t>Liên</a:t>
              </a:r>
              <a:r>
                <a:rPr lang="en-US" sz="2400" b="1" i="0" dirty="0">
                  <a:solidFill>
                    <a:srgbClr val="000000"/>
                  </a:solidFill>
                  <a:effectLst/>
                  <a:latin typeface="Times New Roman" panose="02020603050405020304" pitchFamily="18" charset="0"/>
                </a:rPr>
                <a:t> </a:t>
              </a:r>
              <a:r>
                <a:rPr lang="en-US" sz="2400" b="1" i="0" dirty="0" err="1">
                  <a:solidFill>
                    <a:srgbClr val="000000"/>
                  </a:solidFill>
                  <a:effectLst/>
                  <a:latin typeface="Times New Roman" panose="02020603050405020304" pitchFamily="18" charset="0"/>
                </a:rPr>
                <a:t>đội</a:t>
              </a:r>
              <a:r>
                <a:rPr lang="en-US" sz="2400" b="1" i="0" dirty="0">
                  <a:solidFill>
                    <a:srgbClr val="000000"/>
                  </a:solidFill>
                  <a:effectLst/>
                  <a:latin typeface="Times New Roman" panose="02020603050405020304" pitchFamily="18" charset="0"/>
                </a:rPr>
                <a:t> </a:t>
              </a:r>
              <a:r>
                <a:rPr lang="en-US" sz="2400" b="1" i="0" dirty="0" err="1">
                  <a:solidFill>
                    <a:srgbClr val="000000"/>
                  </a:solidFill>
                  <a:effectLst/>
                  <a:latin typeface="Times New Roman" panose="02020603050405020304" pitchFamily="18" charset="0"/>
                </a:rPr>
                <a:t>sẽ</a:t>
              </a:r>
              <a:r>
                <a:rPr lang="en-US" sz="2400" b="1" i="0" dirty="0">
                  <a:solidFill>
                    <a:srgbClr val="000000"/>
                  </a:solidFill>
                  <a:effectLst/>
                  <a:latin typeface="Times New Roman" panose="02020603050405020304" pitchFamily="18" charset="0"/>
                </a:rPr>
                <a:t> </a:t>
              </a:r>
              <a:r>
                <a:rPr lang="en-US" sz="2400" b="1" i="0" dirty="0" err="1">
                  <a:solidFill>
                    <a:srgbClr val="000000"/>
                  </a:solidFill>
                  <a:effectLst/>
                  <a:latin typeface="Times New Roman" panose="02020603050405020304" pitchFamily="18" charset="0"/>
                </a:rPr>
                <a:t>hỗ</a:t>
              </a:r>
              <a:r>
                <a:rPr lang="en-US" sz="2400" b="1" i="0" dirty="0">
                  <a:solidFill>
                    <a:srgbClr val="000000"/>
                  </a:solidFill>
                  <a:effectLst/>
                  <a:latin typeface="Times New Roman" panose="02020603050405020304" pitchFamily="18" charset="0"/>
                </a:rPr>
                <a:t> </a:t>
              </a:r>
              <a:r>
                <a:rPr lang="en-US" sz="2400" b="1" i="0" dirty="0" err="1">
                  <a:solidFill>
                    <a:srgbClr val="000000"/>
                  </a:solidFill>
                  <a:effectLst/>
                  <a:latin typeface="Times New Roman" panose="02020603050405020304" pitchFamily="18" charset="0"/>
                </a:rPr>
                <a:t>trợ</a:t>
              </a:r>
              <a:r>
                <a:rPr lang="en-US" sz="2400" b="1" i="0" dirty="0">
                  <a:solidFill>
                    <a:srgbClr val="000000"/>
                  </a:solidFill>
                  <a:effectLst/>
                  <a:latin typeface="Times New Roman" panose="02020603050405020304" pitchFamily="18" charset="0"/>
                </a:rPr>
                <a:t> </a:t>
              </a:r>
              <a:r>
                <a:rPr lang="en-US" sz="2400" b="1" i="0" dirty="0" err="1">
                  <a:solidFill>
                    <a:srgbClr val="000000"/>
                  </a:solidFill>
                  <a:effectLst/>
                  <a:latin typeface="Times New Roman" panose="02020603050405020304" pitchFamily="18" charset="0"/>
                </a:rPr>
                <a:t>cho</a:t>
              </a:r>
              <a:r>
                <a:rPr lang="en-US" sz="2400" b="1" i="0" dirty="0">
                  <a:solidFill>
                    <a:srgbClr val="000000"/>
                  </a:solidFill>
                  <a:effectLst/>
                  <a:latin typeface="Times New Roman" panose="02020603050405020304" pitchFamily="18" charset="0"/>
                </a:rPr>
                <a:t> </a:t>
              </a:r>
              <a:r>
                <a:rPr lang="en-US" sz="2400" b="1" i="0" dirty="0" err="1">
                  <a:solidFill>
                    <a:srgbClr val="000000"/>
                  </a:solidFill>
                  <a:effectLst/>
                  <a:latin typeface="Times New Roman" panose="02020603050405020304" pitchFamily="18" charset="0"/>
                </a:rPr>
                <a:t>mỗi</a:t>
              </a:r>
              <a:r>
                <a:rPr lang="en-US" sz="2400" b="1" i="0" dirty="0">
                  <a:solidFill>
                    <a:srgbClr val="000000"/>
                  </a:solidFill>
                  <a:effectLst/>
                  <a:latin typeface="Times New Roman" panose="02020603050405020304" pitchFamily="18" charset="0"/>
                </a:rPr>
                <a:t> </a:t>
              </a:r>
              <a:r>
                <a:rPr lang="en-US" sz="2400" b="1" i="0" dirty="0" err="1">
                  <a:solidFill>
                    <a:srgbClr val="000000"/>
                  </a:solidFill>
                  <a:effectLst/>
                  <a:latin typeface="Times New Roman" panose="02020603050405020304" pitchFamily="18" charset="0"/>
                </a:rPr>
                <a:t>lớp</a:t>
              </a:r>
              <a:r>
                <a:rPr lang="en-US" sz="2400" b="1" i="0" dirty="0">
                  <a:solidFill>
                    <a:srgbClr val="000000"/>
                  </a:solidFill>
                  <a:effectLst/>
                  <a:latin typeface="Times New Roman" panose="02020603050405020304" pitchFamily="18" charset="0"/>
                </a:rPr>
                <a:t> 1 con </a:t>
              </a:r>
              <a:r>
                <a:rPr lang="en-US" sz="2400" b="1" i="0" dirty="0" err="1">
                  <a:solidFill>
                    <a:srgbClr val="000000"/>
                  </a:solidFill>
                  <a:effectLst/>
                  <a:latin typeface="Times New Roman" panose="02020603050405020304" pitchFamily="18" charset="0"/>
                </a:rPr>
                <a:t>heo</a:t>
              </a:r>
              <a:r>
                <a:rPr lang="en-US" sz="2400" b="1" i="0" dirty="0">
                  <a:solidFill>
                    <a:srgbClr val="000000"/>
                  </a:solidFill>
                  <a:effectLst/>
                  <a:latin typeface="Times New Roman" panose="02020603050405020304" pitchFamily="18" charset="0"/>
                </a:rPr>
                <a:t> </a:t>
              </a:r>
              <a:r>
                <a:rPr lang="en-US" sz="2400" b="1" i="0" dirty="0" err="1">
                  <a:solidFill>
                    <a:srgbClr val="000000"/>
                  </a:solidFill>
                  <a:effectLst/>
                  <a:latin typeface="Times New Roman" panose="02020603050405020304" pitchFamily="18" charset="0"/>
                </a:rPr>
                <a:t>đất</a:t>
              </a:r>
              <a:r>
                <a:rPr lang="en-US" sz="2400" b="1" i="0" dirty="0">
                  <a:solidFill>
                    <a:srgbClr val="000000"/>
                  </a:solidFill>
                  <a:effectLst/>
                  <a:latin typeface="Times New Roman" panose="02020603050405020304" pitchFamily="18" charset="0"/>
                </a:rPr>
                <a:t>.</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4" name="TextBox 24"/>
            <p:cNvSpPr txBox="1"/>
            <p:nvPr/>
          </p:nvSpPr>
          <p:spPr>
            <a:xfrm>
              <a:off x="2793411" y="1784172"/>
              <a:ext cx="878874" cy="214977"/>
            </a:xfrm>
            <a:prstGeom prst="rect">
              <a:avLst/>
            </a:prstGeom>
            <a:noFill/>
          </p:spPr>
          <p:txBody>
            <a:bodyPr wrap="none" rtlCol="0">
              <a:spAutoFit/>
            </a:bodyPr>
            <a:lstStyle>
              <a:defPPr>
                <a:defRPr lang="zh-CN"/>
              </a:defPPr>
              <a:lvl1pPr>
                <a:defRPr sz="1600">
                  <a:solidFill>
                    <a:schemeClr val="bg1"/>
                  </a:solidFill>
                  <a:latin typeface="Broadway" panose="02020500000000000000" pitchFamily="82" charset="0"/>
                </a:defRPr>
              </a:lvl1pPr>
            </a:lstStyle>
            <a:p>
              <a:pPr algn="ctr"/>
              <a:r>
                <a:rPr lang="en-US" altLang="zh-CN" sz="2400" b="1" dirty="0">
                  <a:solidFill>
                    <a:schemeClr val="tx1"/>
                  </a:solidFill>
                  <a:latin typeface="微软雅黑" panose="020B0503020204020204" pitchFamily="34" charset="-122"/>
                  <a:ea typeface="微软雅黑" panose="020B0503020204020204" pitchFamily="34" charset="-122"/>
                </a:rPr>
                <a:t>IV. </a:t>
              </a:r>
              <a:r>
                <a:rPr lang="en-US" altLang="zh-CN" sz="2400" b="1" dirty="0" err="1">
                  <a:solidFill>
                    <a:schemeClr val="tx1"/>
                  </a:solidFill>
                  <a:latin typeface="微软雅黑" panose="020B0503020204020204" pitchFamily="34" charset="-122"/>
                  <a:ea typeface="微软雅黑" panose="020B0503020204020204" pitchFamily="34" charset="-122"/>
                </a:rPr>
                <a:t>Kinh</a:t>
              </a:r>
              <a:r>
                <a:rPr lang="en-US" altLang="zh-CN" sz="2400" b="1" dirty="0">
                  <a:solidFill>
                    <a:schemeClr val="tx1"/>
                  </a:solidFill>
                  <a:latin typeface="微软雅黑" panose="020B0503020204020204" pitchFamily="34" charset="-122"/>
                  <a:ea typeface="微软雅黑" panose="020B0503020204020204" pitchFamily="34" charset="-122"/>
                </a:rPr>
                <a:t> </a:t>
              </a:r>
              <a:r>
                <a:rPr lang="en-US" altLang="zh-CN" sz="2400" b="1" dirty="0" err="1">
                  <a:solidFill>
                    <a:schemeClr val="tx1"/>
                  </a:solidFill>
                  <a:latin typeface="微软雅黑" panose="020B0503020204020204" pitchFamily="34" charset="-122"/>
                  <a:ea typeface="微软雅黑" panose="020B0503020204020204" pitchFamily="34" charset="-122"/>
                </a:rPr>
                <a:t>phí</a:t>
              </a:r>
              <a:r>
                <a:rPr lang="en-US" altLang="zh-CN" sz="2400" b="1" dirty="0">
                  <a:solidFill>
                    <a:schemeClr val="tx1"/>
                  </a:solidFill>
                  <a:latin typeface="微软雅黑" panose="020B0503020204020204" pitchFamily="34" charset="-122"/>
                  <a:ea typeface="微软雅黑" panose="020B0503020204020204" pitchFamily="34" charset="-122"/>
                </a:rPr>
                <a:t> </a:t>
              </a:r>
              <a:r>
                <a:rPr lang="en-US" altLang="zh-CN" sz="2400" b="1" dirty="0" err="1">
                  <a:solidFill>
                    <a:schemeClr val="tx1"/>
                  </a:solidFill>
                  <a:latin typeface="微软雅黑" panose="020B0503020204020204" pitchFamily="34" charset="-122"/>
                  <a:ea typeface="微软雅黑" panose="020B0503020204020204" pitchFamily="34" charset="-122"/>
                </a:rPr>
                <a:t>mua</a:t>
              </a:r>
              <a:r>
                <a:rPr lang="en-US" altLang="zh-CN" sz="2400" b="1" dirty="0">
                  <a:solidFill>
                    <a:schemeClr val="tx1"/>
                  </a:solidFill>
                  <a:latin typeface="微软雅黑" panose="020B0503020204020204" pitchFamily="34" charset="-122"/>
                  <a:ea typeface="微软雅黑" panose="020B0503020204020204" pitchFamily="34" charset="-122"/>
                </a:rPr>
                <a:t> </a:t>
              </a:r>
              <a:r>
                <a:rPr lang="en-US" altLang="zh-CN" sz="2400" b="1" dirty="0" err="1">
                  <a:solidFill>
                    <a:schemeClr val="tx1"/>
                  </a:solidFill>
                  <a:latin typeface="微软雅黑" panose="020B0503020204020204" pitchFamily="34" charset="-122"/>
                  <a:ea typeface="微软雅黑" panose="020B0503020204020204" pitchFamily="34" charset="-122"/>
                </a:rPr>
                <a:t>heo</a:t>
              </a:r>
              <a:r>
                <a:rPr lang="en-US" altLang="zh-CN" sz="2400" b="1" dirty="0">
                  <a:solidFill>
                    <a:schemeClr val="tx1"/>
                  </a:solidFill>
                  <a:latin typeface="微软雅黑" panose="020B0503020204020204" pitchFamily="34" charset="-122"/>
                  <a:ea typeface="微软雅黑" panose="020B0503020204020204" pitchFamily="34" charset="-122"/>
                </a:rPr>
                <a:t> </a:t>
              </a:r>
              <a:r>
                <a:rPr lang="en-US" altLang="zh-CN" sz="2400" b="1" dirty="0" err="1">
                  <a:solidFill>
                    <a:schemeClr val="tx1"/>
                  </a:solidFill>
                  <a:latin typeface="微软雅黑" panose="020B0503020204020204" pitchFamily="34" charset="-122"/>
                  <a:ea typeface="微软雅黑" panose="020B0503020204020204" pitchFamily="34" charset="-122"/>
                </a:rPr>
                <a:t>đất</a:t>
              </a:r>
              <a:r>
                <a:rPr lang="en-US" altLang="zh-CN" sz="2400" b="1" dirty="0">
                  <a:solidFill>
                    <a:schemeClr val="tx1"/>
                  </a:solidFill>
                  <a:latin typeface="微软雅黑" panose="020B0503020204020204" pitchFamily="34" charset="-122"/>
                  <a:ea typeface="微软雅黑" panose="020B0503020204020204" pitchFamily="34" charset="-122"/>
                </a:rPr>
                <a:t>.</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grpSp>
      <p:pic>
        <p:nvPicPr>
          <p:cNvPr id="50" name="Picture 2" descr="C:\Users\ABC\Desktop\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7537" y="4103539"/>
            <a:ext cx="1728192" cy="2333877"/>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45C3FA09-C999-4566-93BF-F2B04E988F9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75152477"/>
      </p:ext>
    </p:extLst>
  </p:cSld>
  <p:clrMapOvr>
    <a:masterClrMapping/>
  </p:clrMapOvr>
  <mc:AlternateContent xmlns:mc="http://schemas.openxmlformats.org/markup-compatibility/2006">
    <mc:Choice xmlns:p14="http://schemas.microsoft.com/office/powerpoint/2010/main" Requires="p14">
      <p:transition spd="slow" p14:dur="2000" advTm="8444"/>
    </mc:Choice>
    <mc:Fallback>
      <p:transition spd="slow" advTm="84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anim calcmode="lin" valueType="num">
                                      <p:cBhvr>
                                        <p:cTn id="16" dur="500" fill="hold"/>
                                        <p:tgtEl>
                                          <p:spTgt spid="50"/>
                                        </p:tgtEl>
                                        <p:attrNameLst>
                                          <p:attrName>ppt_x</p:attrName>
                                        </p:attrNameLst>
                                      </p:cBhvr>
                                      <p:tavLst>
                                        <p:tav tm="0">
                                          <p:val>
                                            <p:strVal val="#ppt_x"/>
                                          </p:val>
                                        </p:tav>
                                        <p:tav tm="100000">
                                          <p:val>
                                            <p:strVal val="#ppt_x"/>
                                          </p:val>
                                        </p:tav>
                                      </p:tavLst>
                                    </p:anim>
                                    <p:anim calcmode="lin" valueType="num">
                                      <p:cBhvr>
                                        <p:cTn id="17" dur="500" fill="hold"/>
                                        <p:tgtEl>
                                          <p:spTgt spid="5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4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60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anim calcmode="lin" valueType="num">
                                      <p:cBhvr>
                                        <p:cTn id="37" dur="500" fill="hold"/>
                                        <p:tgtEl>
                                          <p:spTgt spid="5"/>
                                        </p:tgtEl>
                                        <p:attrNameLst>
                                          <p:attrName>ppt_x</p:attrName>
                                        </p:attrNameLst>
                                      </p:cBhvr>
                                      <p:tavLst>
                                        <p:tav tm="0">
                                          <p:val>
                                            <p:strVal val="#ppt_x"/>
                                          </p:val>
                                        </p:tav>
                                        <p:tav tm="100000">
                                          <p:val>
                                            <p:strVal val="#ppt_x"/>
                                          </p:val>
                                        </p:tav>
                                      </p:tavLst>
                                    </p:anim>
                                    <p:anim calcmode="lin" valueType="num">
                                      <p:cBhvr>
                                        <p:cTn id="38" dur="500" fill="hold"/>
                                        <p:tgtEl>
                                          <p:spTgt spid="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1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2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anim calcmode="lin" valueType="num">
                                      <p:cBhvr>
                                        <p:cTn id="47" dur="500" fill="hold"/>
                                        <p:tgtEl>
                                          <p:spTgt spid="12"/>
                                        </p:tgtEl>
                                        <p:attrNameLst>
                                          <p:attrName>ppt_x</p:attrName>
                                        </p:attrNameLst>
                                      </p:cBhvr>
                                      <p:tavLst>
                                        <p:tav tm="0">
                                          <p:val>
                                            <p:strVal val="#ppt_x"/>
                                          </p:val>
                                        </p:tav>
                                        <p:tav tm="100000">
                                          <p:val>
                                            <p:strVal val="#ppt_x"/>
                                          </p:val>
                                        </p:tav>
                                      </p:tavLst>
                                    </p:anim>
                                    <p:anim calcmode="lin" valueType="num">
                                      <p:cBhvr>
                                        <p:cTn id="48" dur="5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14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anim calcmode="lin" valueType="num">
                                      <p:cBhvr>
                                        <p:cTn id="52" dur="500" fill="hold"/>
                                        <p:tgtEl>
                                          <p:spTgt spid="31"/>
                                        </p:tgtEl>
                                        <p:attrNameLst>
                                          <p:attrName>ppt_x</p:attrName>
                                        </p:attrNameLst>
                                      </p:cBhvr>
                                      <p:tavLst>
                                        <p:tav tm="0">
                                          <p:val>
                                            <p:strVal val="#ppt_x"/>
                                          </p:val>
                                        </p:tav>
                                        <p:tav tm="100000">
                                          <p:val>
                                            <p:strVal val="#ppt_x"/>
                                          </p:val>
                                        </p:tav>
                                      </p:tavLst>
                                    </p:anim>
                                    <p:anim calcmode="lin" valueType="num">
                                      <p:cBhvr>
                                        <p:cTn id="53" dur="500" fill="hold"/>
                                        <p:tgtEl>
                                          <p:spTgt spid="3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60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anim calcmode="lin" valueType="num">
                                      <p:cBhvr>
                                        <p:cTn id="57" dur="500" fill="hold"/>
                                        <p:tgtEl>
                                          <p:spTgt spid="4"/>
                                        </p:tgtEl>
                                        <p:attrNameLst>
                                          <p:attrName>ppt_x</p:attrName>
                                        </p:attrNameLst>
                                      </p:cBhvr>
                                      <p:tavLst>
                                        <p:tav tm="0">
                                          <p:val>
                                            <p:strVal val="#ppt_x"/>
                                          </p:val>
                                        </p:tav>
                                        <p:tav tm="100000">
                                          <p:val>
                                            <p:strVal val="#ppt_x"/>
                                          </p:val>
                                        </p:tav>
                                      </p:tavLst>
                                    </p:anim>
                                    <p:anim calcmode="lin" valueType="num">
                                      <p:cBhvr>
                                        <p:cTn id="58" dur="500" fill="hold"/>
                                        <p:tgtEl>
                                          <p:spTgt spid="4"/>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180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anim calcmode="lin" valueType="num">
                                      <p:cBhvr>
                                        <p:cTn id="62" dur="500" fill="hold"/>
                                        <p:tgtEl>
                                          <p:spTgt spid="18"/>
                                        </p:tgtEl>
                                        <p:attrNameLst>
                                          <p:attrName>ppt_x</p:attrName>
                                        </p:attrNameLst>
                                      </p:cBhvr>
                                      <p:tavLst>
                                        <p:tav tm="0">
                                          <p:val>
                                            <p:strVal val="#ppt_x"/>
                                          </p:val>
                                        </p:tav>
                                        <p:tav tm="100000">
                                          <p:val>
                                            <p:strVal val="#ppt_x"/>
                                          </p:val>
                                        </p:tav>
                                      </p:tavLst>
                                    </p:anim>
                                    <p:anim calcmode="lin" valueType="num">
                                      <p:cBhvr>
                                        <p:cTn id="6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4" fill="hold" display="0">
                  <p:stCondLst>
                    <p:cond delay="indefinite"/>
                  </p:stCondLst>
                  <p:endCondLst>
                    <p:cond evt="onStopAudio" delay="0">
                      <p:tgtEl>
                        <p:sldTgt/>
                      </p:tgtEl>
                    </p:cond>
                  </p:endCondLst>
                </p:cTn>
                <p:tgtEl>
                  <p:spTgt spid="2"/>
                </p:tgtEl>
              </p:cMediaNode>
            </p:audio>
          </p:childTnLst>
        </p:cTn>
      </p:par>
    </p:tnLst>
    <p:bldLst>
      <p:bldP spid="4" grpId="0" animBg="1"/>
      <p:bldP spid="5" grpId="0" animBg="1"/>
      <p:bldP spid="7" grpId="0" animBg="1"/>
      <p:bldP spid="8"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7"/>
          <p:cNvSpPr txBox="1"/>
          <p:nvPr/>
        </p:nvSpPr>
        <p:spPr>
          <a:xfrm>
            <a:off x="1629970" y="4138630"/>
            <a:ext cx="1887696" cy="369332"/>
          </a:xfrm>
          <a:prstGeom prst="rect">
            <a:avLst/>
          </a:prstGeom>
          <a:noFill/>
          <a:ln w="12700" cap="flat" cmpd="sng" algn="ctr">
            <a:noFill/>
            <a:prstDash val="solid"/>
            <a:headEnd type="none" w="med" len="med"/>
            <a:tailEnd type="arrow" w="med" len="med"/>
          </a:ln>
          <a:effectLst/>
        </p:spPr>
        <p:txBody>
          <a:bodyPr rot="0" spcFirstLastPara="0" vertOverflow="overflow" horzOverflow="overflow" vert="horz" wrap="square" lIns="121920" tIns="60960" rIns="121920" bIns="60960" numCol="1" spcCol="0" rtlCol="0" fromWordArt="0" anchor="ctr" anchorCtr="0" forceAA="0" compatLnSpc="1">
            <a:noAutofit/>
          </a:bodyPr>
          <a:lstStyle>
            <a:defPPr>
              <a:defRPr lang="zh-CN"/>
            </a:defPPr>
            <a:lvl1pPr algn="ctr">
              <a:defRPr sz="1200">
                <a:solidFill>
                  <a:schemeClr val="bg1"/>
                </a:solidFill>
              </a:defRPr>
            </a:lvl1pPr>
          </a:lstStyle>
          <a:p>
            <a:r>
              <a:rPr lang="en-US" altLang="zh-CN" sz="1867" b="1" dirty="0">
                <a:latin typeface="微软雅黑" panose="020B0503020204020204" pitchFamily="34" charset="-122"/>
                <a:ea typeface="微软雅黑" panose="020B0503020204020204" pitchFamily="34" charset="-122"/>
              </a:rPr>
              <a:t>Add title text</a:t>
            </a:r>
            <a:endParaRPr lang="zh-CN" altLang="en-US" sz="1867" b="1"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070808" y="1143684"/>
            <a:ext cx="5835481" cy="4342716"/>
            <a:chOff x="3932087" y="1211534"/>
            <a:chExt cx="803582" cy="803582"/>
          </a:xfrm>
        </p:grpSpPr>
        <p:sp>
          <p:nvSpPr>
            <p:cNvPr id="18" name="椭圆 17"/>
            <p:cNvSpPr/>
            <p:nvPr/>
          </p:nvSpPr>
          <p:spPr>
            <a:xfrm>
              <a:off x="3932087" y="1211534"/>
              <a:ext cx="803582" cy="803582"/>
            </a:xfrm>
            <a:prstGeom prst="ellipse">
              <a:avLst/>
            </a:prstGeom>
            <a:gradFill flip="none" rotWithShape="1">
              <a:gsLst>
                <a:gs pos="100000">
                  <a:srgbClr val="F57F1D">
                    <a:lumMod val="40000"/>
                    <a:lumOff val="60000"/>
                  </a:srgbClr>
                </a:gs>
                <a:gs pos="0">
                  <a:srgbClr val="F57F1D"/>
                </a:gs>
              </a:gsLst>
              <a:path path="circle">
                <a:fillToRect l="50000" t="50000" r="50000" b="50000"/>
              </a:path>
              <a:tileRect/>
            </a:gradFill>
            <a:ln w="12700" cap="flat" cmpd="sng" algn="ctr">
              <a:noFill/>
              <a:prstDash val="solid"/>
              <a:headEnd type="none" w="med" len="med"/>
              <a:tailEnd type="arrow" w="med" len="me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7"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4084146" y="1420911"/>
              <a:ext cx="596461" cy="427135"/>
            </a:xfrm>
            <a:prstGeom prst="rect">
              <a:avLst/>
            </a:prstGeom>
          </p:spPr>
          <p:txBody>
            <a:bodyPr wrap="square">
              <a:spAutoFit/>
            </a:bodyPr>
            <a:lstStyle/>
            <a:p>
              <a:r>
                <a:rPr lang="vi-VN" sz="1800" b="1" i="0" dirty="0">
                  <a:solidFill>
                    <a:srgbClr val="000000"/>
                  </a:solidFill>
                  <a:effectLst/>
                  <a:latin typeface="Times New Roman" panose="02020603050405020304" pitchFamily="18" charset="0"/>
                </a:rPr>
                <a:t>+ Thành phần tham dự mổ heo đất: Ban Giám hiệu; Đại diện</a:t>
              </a:r>
              <a:r>
                <a:rPr lang="en-US" sz="1800" b="1" i="0" dirty="0">
                  <a:solidFill>
                    <a:srgbClr val="000000"/>
                  </a:solidFill>
                  <a:effectLst/>
                  <a:latin typeface="Times New Roman" panose="02020603050405020304" pitchFamily="18" charset="0"/>
                </a:rPr>
                <a:t> Chi</a:t>
              </a:r>
              <a:r>
                <a:rPr lang="vi-VN" sz="1800" b="1" i="0" dirty="0">
                  <a:solidFill>
                    <a:srgbClr val="000000"/>
                  </a:solidFill>
                  <a:effectLst/>
                  <a:latin typeface="Times New Roman" panose="02020603050405020304" pitchFamily="18" charset="0"/>
                </a:rPr>
                <a:t> Đoàn; Tổng phụ trách; Giáo viên chủ nhiệm các lớp (từ lớp 1 đến lớp 5); Lớp trưởng.</a:t>
              </a:r>
              <a:br>
                <a:rPr lang="vi-VN" sz="1600" b="1" dirty="0"/>
              </a:br>
              <a:r>
                <a:rPr lang="vi-VN" sz="1800" b="1" i="0" dirty="0">
                  <a:solidFill>
                    <a:srgbClr val="000000"/>
                  </a:solidFill>
                  <a:effectLst/>
                  <a:latin typeface="Times New Roman" panose="02020603050405020304" pitchFamily="18" charset="0"/>
                </a:rPr>
                <a:t> + Sau khi mổ heo đất,</a:t>
              </a:r>
              <a:r>
                <a:rPr lang="en-US" sz="1800" b="1" i="0" dirty="0">
                  <a:solidFill>
                    <a:srgbClr val="000000"/>
                  </a:solidFill>
                  <a:effectLst/>
                  <a:latin typeface="Times New Roman" panose="02020603050405020304" pitchFamily="18" charset="0"/>
                </a:rPr>
                <a:t> Chi</a:t>
              </a:r>
              <a:r>
                <a:rPr lang="vi-VN" sz="1800" b="1" i="0" dirty="0">
                  <a:solidFill>
                    <a:srgbClr val="000000"/>
                  </a:solidFill>
                  <a:effectLst/>
                  <a:latin typeface="Times New Roman" panose="02020603050405020304" pitchFamily="18" charset="0"/>
                </a:rPr>
                <a:t> Đoàn, Tổng phụ trách, GVCN các khối công bố kết quả công khai trên Hội đồng trường và chào cờ đầu tuần.</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pic>
        <p:nvPicPr>
          <p:cNvPr id="39" name="Picture 2" descr="C:\Users\ABC\Desktop\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96379" y="3567864"/>
            <a:ext cx="2249119" cy="2146452"/>
          </a:xfrm>
          <a:prstGeom prst="rect">
            <a:avLst/>
          </a:prstGeom>
          <a:noFill/>
          <a:extLst>
            <a:ext uri="{909E8E84-426E-40DD-AFC4-6F175D3DCCD1}">
              <a14:hiddenFill xmlns:a14="http://schemas.microsoft.com/office/drawing/2010/main">
                <a:solidFill>
                  <a:srgbClr val="FFFFFF"/>
                </a:solidFill>
              </a14:hiddenFill>
            </a:ext>
          </a:extLst>
        </p:spPr>
      </p:pic>
      <p:pic>
        <p:nvPicPr>
          <p:cNvPr id="40" name="图片 8">
            <a:extLst>
              <a:ext uri="{FF2B5EF4-FFF2-40B4-BE49-F238E27FC236}">
                <a16:creationId xmlns:a16="http://schemas.microsoft.com/office/drawing/2014/main" id="{505ECEF1-C88C-4519-A9C6-A0F34717DE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4552" y="0"/>
            <a:ext cx="2453640" cy="2453640"/>
          </a:xfrm>
          <a:prstGeom prst="rect">
            <a:avLst/>
          </a:prstGeom>
        </p:spPr>
      </p:pic>
      <p:sp>
        <p:nvSpPr>
          <p:cNvPr id="42" name="TextBox 24">
            <a:extLst>
              <a:ext uri="{FF2B5EF4-FFF2-40B4-BE49-F238E27FC236}">
                <a16:creationId xmlns:a16="http://schemas.microsoft.com/office/drawing/2014/main" id="{40B3C872-44F6-4886-8CFE-D2FEE674FD09}"/>
              </a:ext>
            </a:extLst>
          </p:cNvPr>
          <p:cNvSpPr txBox="1"/>
          <p:nvPr/>
        </p:nvSpPr>
        <p:spPr>
          <a:xfrm>
            <a:off x="3955779" y="1654978"/>
            <a:ext cx="4065537" cy="461665"/>
          </a:xfrm>
          <a:prstGeom prst="rect">
            <a:avLst/>
          </a:prstGeom>
          <a:noFill/>
        </p:spPr>
        <p:txBody>
          <a:bodyPr wrap="none" rtlCol="0">
            <a:spAutoFit/>
          </a:bodyPr>
          <a:lstStyle>
            <a:defPPr>
              <a:defRPr lang="zh-CN"/>
            </a:defPPr>
            <a:lvl1pPr>
              <a:defRPr sz="1600">
                <a:solidFill>
                  <a:schemeClr val="bg1"/>
                </a:solidFill>
                <a:latin typeface="Broadway" panose="02020500000000000000" pitchFamily="82" charset="0"/>
              </a:defRPr>
            </a:lvl1pPr>
          </a:lstStyle>
          <a:p>
            <a:pPr algn="ctr"/>
            <a:r>
              <a:rPr lang="en-US" altLang="zh-CN" sz="2400" b="1" dirty="0">
                <a:solidFill>
                  <a:schemeClr val="tx1"/>
                </a:solidFill>
                <a:latin typeface="微软雅黑" panose="020B0503020204020204" pitchFamily="34" charset="-122"/>
                <a:ea typeface="微软雅黑" panose="020B0503020204020204" pitchFamily="34" charset="-122"/>
              </a:rPr>
              <a:t>V. </a:t>
            </a:r>
            <a:r>
              <a:rPr lang="en-US" altLang="zh-CN" sz="2400" b="1" dirty="0" err="1">
                <a:solidFill>
                  <a:schemeClr val="tx1"/>
                </a:solidFill>
                <a:latin typeface="微软雅黑" panose="020B0503020204020204" pitchFamily="34" charset="-122"/>
                <a:ea typeface="微软雅黑" panose="020B0503020204020204" pitchFamily="34" charset="-122"/>
              </a:rPr>
              <a:t>Hình</a:t>
            </a:r>
            <a:r>
              <a:rPr lang="en-US" altLang="zh-CN" sz="2400" b="1" dirty="0">
                <a:solidFill>
                  <a:schemeClr val="tx1"/>
                </a:solidFill>
                <a:latin typeface="微软雅黑" panose="020B0503020204020204" pitchFamily="34" charset="-122"/>
                <a:ea typeface="微软雅黑" panose="020B0503020204020204" pitchFamily="34" charset="-122"/>
              </a:rPr>
              <a:t> </a:t>
            </a:r>
            <a:r>
              <a:rPr lang="en-US" altLang="zh-CN" sz="2400" b="1" dirty="0" err="1">
                <a:solidFill>
                  <a:schemeClr val="tx1"/>
                </a:solidFill>
                <a:latin typeface="微软雅黑" panose="020B0503020204020204" pitchFamily="34" charset="-122"/>
                <a:ea typeface="微软雅黑" panose="020B0503020204020204" pitchFamily="34" charset="-122"/>
              </a:rPr>
              <a:t>thức</a:t>
            </a:r>
            <a:r>
              <a:rPr lang="en-US" altLang="zh-CN" sz="2400" b="1" dirty="0">
                <a:solidFill>
                  <a:schemeClr val="tx1"/>
                </a:solidFill>
                <a:latin typeface="微软雅黑" panose="020B0503020204020204" pitchFamily="34" charset="-122"/>
                <a:ea typeface="微软雅黑" panose="020B0503020204020204" pitchFamily="34" charset="-122"/>
              </a:rPr>
              <a:t> </a:t>
            </a:r>
            <a:r>
              <a:rPr lang="en-US" altLang="zh-CN" sz="2400" b="1" dirty="0" err="1">
                <a:solidFill>
                  <a:schemeClr val="tx1"/>
                </a:solidFill>
                <a:latin typeface="微软雅黑" panose="020B0503020204020204" pitchFamily="34" charset="-122"/>
                <a:ea typeface="微软雅黑" panose="020B0503020204020204" pitchFamily="34" charset="-122"/>
              </a:rPr>
              <a:t>đập</a:t>
            </a:r>
            <a:r>
              <a:rPr lang="en-US" altLang="zh-CN" sz="2400" b="1" dirty="0">
                <a:solidFill>
                  <a:schemeClr val="tx1"/>
                </a:solidFill>
                <a:latin typeface="微软雅黑" panose="020B0503020204020204" pitchFamily="34" charset="-122"/>
                <a:ea typeface="微软雅黑" panose="020B0503020204020204" pitchFamily="34" charset="-122"/>
              </a:rPr>
              <a:t> </a:t>
            </a:r>
            <a:r>
              <a:rPr lang="en-US" altLang="zh-CN" sz="2400" b="1" dirty="0" err="1">
                <a:solidFill>
                  <a:schemeClr val="tx1"/>
                </a:solidFill>
                <a:latin typeface="微软雅黑" panose="020B0503020204020204" pitchFamily="34" charset="-122"/>
                <a:ea typeface="微软雅黑" panose="020B0503020204020204" pitchFamily="34" charset="-122"/>
              </a:rPr>
              <a:t>heo</a:t>
            </a:r>
            <a:r>
              <a:rPr lang="en-US" altLang="zh-CN" sz="2400" b="1" dirty="0">
                <a:solidFill>
                  <a:schemeClr val="tx1"/>
                </a:solidFill>
                <a:latin typeface="微软雅黑" panose="020B0503020204020204" pitchFamily="34" charset="-122"/>
                <a:ea typeface="微软雅黑" panose="020B0503020204020204" pitchFamily="34" charset="-122"/>
              </a:rPr>
              <a:t> </a:t>
            </a:r>
            <a:r>
              <a:rPr lang="en-US" altLang="zh-CN" sz="2400" b="1" dirty="0" err="1">
                <a:solidFill>
                  <a:schemeClr val="tx1"/>
                </a:solidFill>
                <a:latin typeface="微软雅黑" panose="020B0503020204020204" pitchFamily="34" charset="-122"/>
                <a:ea typeface="微软雅黑" panose="020B0503020204020204" pitchFamily="34" charset="-122"/>
              </a:rPr>
              <a:t>đất</a:t>
            </a:r>
            <a:r>
              <a:rPr lang="en-US" altLang="zh-CN" sz="2400" b="1" dirty="0">
                <a:solidFill>
                  <a:schemeClr val="tx1"/>
                </a:solidFill>
                <a:latin typeface="微软雅黑" panose="020B0503020204020204" pitchFamily="34" charset="-122"/>
                <a:ea typeface="微软雅黑" panose="020B0503020204020204" pitchFamily="34" charset="-122"/>
              </a:rPr>
              <a:t>.</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pic>
        <p:nvPicPr>
          <p:cNvPr id="2" name="Audio 1">
            <a:hlinkClick r:id="" action="ppaction://media"/>
            <a:extLst>
              <a:ext uri="{FF2B5EF4-FFF2-40B4-BE49-F238E27FC236}">
                <a16:creationId xmlns:a16="http://schemas.microsoft.com/office/drawing/2014/main" id="{D5AA9481-8092-46F1-A802-7E82A44C279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90299060"/>
      </p:ext>
    </p:extLst>
  </p:cSld>
  <p:clrMapOvr>
    <a:masterClrMapping/>
  </p:clrMapOvr>
  <mc:AlternateContent xmlns:mc="http://schemas.openxmlformats.org/markup-compatibility/2006">
    <mc:Choice xmlns:p14="http://schemas.microsoft.com/office/powerpoint/2010/main" Requires="p14">
      <p:transition spd="slow" p14:dur="2000" advTm="23738"/>
    </mc:Choice>
    <mc:Fallback>
      <p:transition spd="slow" advTm="237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2860594" y="495301"/>
            <a:ext cx="517607" cy="517607"/>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2" name="椭圆 11"/>
          <p:cNvSpPr/>
          <p:nvPr/>
        </p:nvSpPr>
        <p:spPr>
          <a:xfrm>
            <a:off x="3227470" y="223878"/>
            <a:ext cx="622300" cy="622300"/>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3" name="椭圆 12"/>
          <p:cNvSpPr/>
          <p:nvPr/>
        </p:nvSpPr>
        <p:spPr>
          <a:xfrm>
            <a:off x="4929339" y="293647"/>
            <a:ext cx="403307" cy="403307"/>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4" name="椭圆 13"/>
          <p:cNvSpPr/>
          <p:nvPr/>
        </p:nvSpPr>
        <p:spPr>
          <a:xfrm>
            <a:off x="7040319" y="495300"/>
            <a:ext cx="292101" cy="292101"/>
          </a:xfrm>
          <a:prstGeom prst="ellipse">
            <a:avLst/>
          </a:prstGeom>
          <a:solidFill>
            <a:srgbClr val="AFCFB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5" name="椭圆 14"/>
          <p:cNvSpPr/>
          <p:nvPr/>
        </p:nvSpPr>
        <p:spPr>
          <a:xfrm>
            <a:off x="3650091" y="641352"/>
            <a:ext cx="315952" cy="315952"/>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6" name="椭圆 15"/>
          <p:cNvSpPr/>
          <p:nvPr/>
        </p:nvSpPr>
        <p:spPr>
          <a:xfrm>
            <a:off x="6674927" y="477795"/>
            <a:ext cx="517607" cy="517607"/>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7" name="椭圆 16"/>
          <p:cNvSpPr/>
          <p:nvPr/>
        </p:nvSpPr>
        <p:spPr>
          <a:xfrm>
            <a:off x="1084428" y="696953"/>
            <a:ext cx="298448" cy="298448"/>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8" name="椭圆 17"/>
          <p:cNvSpPr/>
          <p:nvPr/>
        </p:nvSpPr>
        <p:spPr>
          <a:xfrm>
            <a:off x="10912394" y="439697"/>
            <a:ext cx="517607" cy="517607"/>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19" name="椭圆 18"/>
          <p:cNvSpPr/>
          <p:nvPr/>
        </p:nvSpPr>
        <p:spPr>
          <a:xfrm>
            <a:off x="8629373" y="477795"/>
            <a:ext cx="219160" cy="21916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20" name="椭圆 19"/>
          <p:cNvSpPr/>
          <p:nvPr/>
        </p:nvSpPr>
        <p:spPr>
          <a:xfrm>
            <a:off x="8846135" y="413522"/>
            <a:ext cx="163556" cy="163556"/>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21" name="椭圆 20"/>
          <p:cNvSpPr/>
          <p:nvPr/>
        </p:nvSpPr>
        <p:spPr>
          <a:xfrm>
            <a:off x="8832573" y="680995"/>
            <a:ext cx="219160" cy="21916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sp>
        <p:nvSpPr>
          <p:cNvPr id="22" name="椭圆 21"/>
          <p:cNvSpPr/>
          <p:nvPr/>
        </p:nvSpPr>
        <p:spPr>
          <a:xfrm>
            <a:off x="5561149" y="1216975"/>
            <a:ext cx="534852" cy="534852"/>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cs typeface="+mn-ea"/>
              <a:sym typeface="+mn-lt"/>
            </a:endParaRP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3525" y="-1110577"/>
            <a:ext cx="2857361" cy="5027857"/>
          </a:xfrm>
          <a:prstGeom prst="rect">
            <a:avLst/>
          </a:prstGeom>
        </p:spPr>
      </p:pic>
      <p:pic>
        <p:nvPicPr>
          <p:cNvPr id="4" name="图片 3"/>
          <p:cNvPicPr>
            <a:picLocks noChangeAspect="1"/>
          </p:cNvPicPr>
          <p:nvPr/>
        </p:nvPicPr>
        <p:blipFill rotWithShape="1">
          <a:blip r:embed="rId6">
            <a:extLst>
              <a:ext uri="{28A0092B-C50C-407E-A947-70E740481C1C}">
                <a14:useLocalDpi xmlns:a14="http://schemas.microsoft.com/office/drawing/2010/main" val="0"/>
              </a:ext>
            </a:extLst>
          </a:blip>
          <a:srcRect t="16751"/>
          <a:stretch>
            <a:fillRect/>
          </a:stretch>
        </p:blipFill>
        <p:spPr>
          <a:xfrm>
            <a:off x="0" y="2774751"/>
            <a:ext cx="12192000" cy="4051301"/>
          </a:xfrm>
          <a:prstGeom prst="rect">
            <a:avLst/>
          </a:prstGeom>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099" y="1"/>
            <a:ext cx="2737397" cy="6858000"/>
          </a:xfrm>
          <a:prstGeom prst="rect">
            <a:avLst/>
          </a:prstGeom>
        </p:spPr>
      </p:pic>
      <p:pic>
        <p:nvPicPr>
          <p:cNvPr id="9" name="图片 8"/>
          <p:cNvPicPr>
            <a:picLocks noChangeAspect="1"/>
          </p:cNvPicPr>
          <p:nvPr/>
        </p:nvPicPr>
        <p:blipFill rotWithShape="1">
          <a:blip r:embed="rId8">
            <a:extLst>
              <a:ext uri="{28A0092B-C50C-407E-A947-70E740481C1C}">
                <a14:useLocalDpi xmlns:a14="http://schemas.microsoft.com/office/drawing/2010/main" val="0"/>
              </a:ext>
            </a:extLst>
          </a:blip>
          <a:srcRect t="19148" b="13737"/>
          <a:stretch>
            <a:fillRect/>
          </a:stretch>
        </p:blipFill>
        <p:spPr>
          <a:xfrm rot="21422484">
            <a:off x="2916331" y="4953363"/>
            <a:ext cx="5468716" cy="1465024"/>
          </a:xfrm>
          <a:prstGeom prst="rect">
            <a:avLst/>
          </a:prstGeom>
        </p:spPr>
      </p:pic>
      <p:sp>
        <p:nvSpPr>
          <p:cNvPr id="25" name="文本框 3">
            <a:extLst>
              <a:ext uri="{FF2B5EF4-FFF2-40B4-BE49-F238E27FC236}">
                <a16:creationId xmlns:a16="http://schemas.microsoft.com/office/drawing/2014/main" id="{8CA9FA23-D064-49F4-BC4D-BFE202525BC3}"/>
              </a:ext>
            </a:extLst>
          </p:cNvPr>
          <p:cNvSpPr txBox="1"/>
          <p:nvPr/>
        </p:nvSpPr>
        <p:spPr>
          <a:xfrm>
            <a:off x="2237074" y="1728402"/>
            <a:ext cx="5787835" cy="2246769"/>
          </a:xfrm>
          <a:prstGeom prst="rect">
            <a:avLst/>
          </a:prstGeom>
          <a:noFill/>
        </p:spPr>
        <p:txBody>
          <a:bodyPr wrap="square" rtlCol="0">
            <a:spAutoFit/>
          </a:bodyPr>
          <a:lstStyle/>
          <a:p>
            <a:pPr algn="ctr"/>
            <a:r>
              <a:rPr lang="en-US" altLang="zh-CN" sz="2800" b="1" dirty="0" err="1">
                <a:solidFill>
                  <a:srgbClr val="DF3427"/>
                </a:solidFill>
                <a:latin typeface="Georgia" panose="02040502050405020303" pitchFamily="18" charset="0"/>
                <a:ea typeface="汉仪黑荔枝体简" panose="00020600040101010101" pitchFamily="18" charset="-122"/>
              </a:rPr>
              <a:t>Trên</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đây</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là</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kế</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hoạch</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phát</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động</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phong</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trào</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Nuôi</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heo</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đất</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của</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Liên</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Đội</a:t>
            </a:r>
            <a:r>
              <a:rPr lang="en-US" altLang="zh-CN" sz="2800" b="1" dirty="0">
                <a:solidFill>
                  <a:srgbClr val="DF3427"/>
                </a:solidFill>
                <a:latin typeface="Georgia" panose="02040502050405020303" pitchFamily="18" charset="0"/>
                <a:ea typeface="汉仪黑荔枝体简" panose="00020600040101010101" pitchFamily="18" charset="-122"/>
              </a:rPr>
              <a:t> TH Lê </a:t>
            </a:r>
            <a:r>
              <a:rPr lang="en-US" altLang="zh-CN" sz="2800" b="1" dirty="0" err="1">
                <a:solidFill>
                  <a:srgbClr val="DF3427"/>
                </a:solidFill>
                <a:latin typeface="Georgia" panose="02040502050405020303" pitchFamily="18" charset="0"/>
                <a:ea typeface="汉仪黑荔枝体简" panose="00020600040101010101" pitchFamily="18" charset="-122"/>
              </a:rPr>
              <a:t>Văn</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Thọ</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đề</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nghị</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giáo</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viên</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chủ</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nhiệm</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triển</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khai</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đến</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các</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em</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học</a:t>
            </a:r>
            <a:r>
              <a:rPr lang="en-US" altLang="zh-CN" sz="2800" b="1" dirty="0">
                <a:solidFill>
                  <a:srgbClr val="DF3427"/>
                </a:solidFill>
                <a:latin typeface="Georgia" panose="02040502050405020303" pitchFamily="18" charset="0"/>
                <a:ea typeface="汉仪黑荔枝体简" panose="00020600040101010101" pitchFamily="18" charset="-122"/>
              </a:rPr>
              <a:t> </a:t>
            </a:r>
            <a:r>
              <a:rPr lang="en-US" altLang="zh-CN" sz="2800" b="1" dirty="0" err="1">
                <a:solidFill>
                  <a:srgbClr val="DF3427"/>
                </a:solidFill>
                <a:latin typeface="Georgia" panose="02040502050405020303" pitchFamily="18" charset="0"/>
                <a:ea typeface="汉仪黑荔枝体简" panose="00020600040101010101" pitchFamily="18" charset="-122"/>
              </a:rPr>
              <a:t>sinh</a:t>
            </a:r>
            <a:r>
              <a:rPr lang="en-US" altLang="zh-CN" sz="2800" b="1" dirty="0">
                <a:solidFill>
                  <a:srgbClr val="DF3427"/>
                </a:solidFill>
                <a:latin typeface="Georgia" panose="02040502050405020303" pitchFamily="18" charset="0"/>
                <a:ea typeface="汉仪黑荔枝体简" panose="00020600040101010101" pitchFamily="18" charset="-122"/>
              </a:rPr>
              <a:t>.</a:t>
            </a:r>
            <a:endParaRPr lang="zh-CN" altLang="en-US" sz="2800" b="1" dirty="0">
              <a:solidFill>
                <a:srgbClr val="DF3427"/>
              </a:solidFill>
              <a:latin typeface="Georgia" panose="02040502050405020303" pitchFamily="18" charset="0"/>
              <a:ea typeface="汉仪黑荔枝体简" panose="00020600040101010101" pitchFamily="18" charset="-122"/>
            </a:endParaRPr>
          </a:p>
        </p:txBody>
      </p:sp>
      <p:pic>
        <p:nvPicPr>
          <p:cNvPr id="2" name="Audio 1">
            <a:hlinkClick r:id="" action="ppaction://media"/>
            <a:extLst>
              <a:ext uri="{FF2B5EF4-FFF2-40B4-BE49-F238E27FC236}">
                <a16:creationId xmlns:a16="http://schemas.microsoft.com/office/drawing/2014/main" id="{5C246640-2AE9-43B9-9127-69169F7C1DC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361"/>
    </mc:Choice>
    <mc:Fallback>
      <p:transition spd="slow" advTm="133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8" decel="56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0" presetClass="path" presetSubtype="0" accel="50000" decel="50000" fill="hold" nodeType="withEffect">
                                  <p:stCondLst>
                                    <p:cond delay="0"/>
                                  </p:stCondLst>
                                  <p:childTnLst>
                                    <p:animMotion origin="layout" path="M -1.11111E-6 3.7037E-7 L -0.13767 0.10926 L -0.27552 -0.00185 L -0.40035 0.1 L -0.52031 0.00185 L -0.6526 0.1037 L -0.78594 0.00926 L -0.92465 0.10556 " pathEditMode="relative" rAng="0" ptsTypes="AAAAAAAA">
                                      <p:cBhvr>
                                        <p:cTn id="29" dur="6000" spd="-100000" fill="hold"/>
                                        <p:tgtEl>
                                          <p:spTgt spid="6"/>
                                        </p:tgtEl>
                                        <p:attrNameLst>
                                          <p:attrName>ppt_x</p:attrName>
                                          <p:attrName>ppt_y</p:attrName>
                                        </p:attrNameLst>
                                      </p:cBhvr>
                                      <p:rCtr x="-46233" y="5370"/>
                                    </p:animMotion>
                                  </p:childTnLst>
                                </p:cTn>
                              </p:par>
                              <p:par>
                                <p:cTn id="30" presetID="10" presetClass="entr" presetSubtype="0" fill="hold" grpId="0" nodeType="with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26" presetClass="emph" presetSubtype="0" repeatCount="10000" fill="hold" grpId="1" nodeType="withEffect">
                                  <p:stCondLst>
                                    <p:cond delay="100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par>
                                <p:cTn id="69" presetID="26" presetClass="emph" presetSubtype="0" repeatCount="10000" fill="hold" grpId="1" nodeType="withEffect">
                                  <p:stCondLst>
                                    <p:cond delay="1500"/>
                                  </p:stCondLst>
                                  <p:childTnLst>
                                    <p:animEffect transition="out" filter="fade">
                                      <p:cBhvr>
                                        <p:cTn id="70" dur="500" tmFilter="0, 0; .2, .5; .8, .5; 1, 0"/>
                                        <p:tgtEl>
                                          <p:spTgt spid="12"/>
                                        </p:tgtEl>
                                      </p:cBhvr>
                                    </p:animEffect>
                                    <p:animScale>
                                      <p:cBhvr>
                                        <p:cTn id="71" dur="250" autoRev="1" fill="hold"/>
                                        <p:tgtEl>
                                          <p:spTgt spid="12"/>
                                        </p:tgtEl>
                                      </p:cBhvr>
                                      <p:by x="105000" y="105000"/>
                                    </p:animScale>
                                  </p:childTnLst>
                                </p:cTn>
                              </p:par>
                              <p:par>
                                <p:cTn id="72" presetID="26" presetClass="emph" presetSubtype="0" repeatCount="10000" fill="hold" grpId="1" nodeType="withEffect">
                                  <p:stCondLst>
                                    <p:cond delay="1000"/>
                                  </p:stCondLst>
                                  <p:childTnLst>
                                    <p:animEffect transition="out" filter="fade">
                                      <p:cBhvr>
                                        <p:cTn id="73" dur="500" tmFilter="0, 0; .2, .5; .8, .5; 1, 0"/>
                                        <p:tgtEl>
                                          <p:spTgt spid="13"/>
                                        </p:tgtEl>
                                      </p:cBhvr>
                                    </p:animEffect>
                                    <p:animScale>
                                      <p:cBhvr>
                                        <p:cTn id="74" dur="250" autoRev="1" fill="hold"/>
                                        <p:tgtEl>
                                          <p:spTgt spid="13"/>
                                        </p:tgtEl>
                                      </p:cBhvr>
                                      <p:by x="105000" y="105000"/>
                                    </p:animScale>
                                  </p:childTnLst>
                                </p:cTn>
                              </p:par>
                              <p:par>
                                <p:cTn id="75" presetID="26" presetClass="emph" presetSubtype="0" repeatCount="10000" fill="hold" grpId="1" nodeType="withEffect">
                                  <p:stCondLst>
                                    <p:cond delay="1250"/>
                                  </p:stCondLst>
                                  <p:childTnLst>
                                    <p:animEffect transition="out" filter="fade">
                                      <p:cBhvr>
                                        <p:cTn id="76" dur="500" tmFilter="0, 0; .2, .5; .8, .5; 1, 0"/>
                                        <p:tgtEl>
                                          <p:spTgt spid="14"/>
                                        </p:tgtEl>
                                      </p:cBhvr>
                                    </p:animEffect>
                                    <p:animScale>
                                      <p:cBhvr>
                                        <p:cTn id="77" dur="250" autoRev="1" fill="hold"/>
                                        <p:tgtEl>
                                          <p:spTgt spid="14"/>
                                        </p:tgtEl>
                                      </p:cBhvr>
                                      <p:by x="105000" y="105000"/>
                                    </p:animScale>
                                  </p:childTnLst>
                                </p:cTn>
                              </p:par>
                              <p:par>
                                <p:cTn id="78" presetID="26" presetClass="emph" presetSubtype="0" repeatCount="10000" fill="hold" grpId="1" nodeType="withEffect">
                                  <p:stCondLst>
                                    <p:cond delay="1000"/>
                                  </p:stCondLst>
                                  <p:childTnLst>
                                    <p:animEffect transition="out" filter="fade">
                                      <p:cBhvr>
                                        <p:cTn id="79" dur="500" tmFilter="0, 0; .2, .5; .8, .5; 1, 0"/>
                                        <p:tgtEl>
                                          <p:spTgt spid="15"/>
                                        </p:tgtEl>
                                      </p:cBhvr>
                                    </p:animEffect>
                                    <p:animScale>
                                      <p:cBhvr>
                                        <p:cTn id="80" dur="250" autoRev="1" fill="hold"/>
                                        <p:tgtEl>
                                          <p:spTgt spid="15"/>
                                        </p:tgtEl>
                                      </p:cBhvr>
                                      <p:by x="105000" y="105000"/>
                                    </p:animScale>
                                  </p:childTnLst>
                                </p:cTn>
                              </p:par>
                              <p:par>
                                <p:cTn id="81" presetID="26" presetClass="emph" presetSubtype="0" repeatCount="10000" fill="hold" grpId="1" nodeType="withEffect">
                                  <p:stCondLst>
                                    <p:cond delay="1000"/>
                                  </p:stCondLst>
                                  <p:childTnLst>
                                    <p:animEffect transition="out" filter="fade">
                                      <p:cBhvr>
                                        <p:cTn id="82" dur="500" tmFilter="0, 0; .2, .5; .8, .5; 1, 0"/>
                                        <p:tgtEl>
                                          <p:spTgt spid="16"/>
                                        </p:tgtEl>
                                      </p:cBhvr>
                                    </p:animEffect>
                                    <p:animScale>
                                      <p:cBhvr>
                                        <p:cTn id="83" dur="250" autoRev="1" fill="hold"/>
                                        <p:tgtEl>
                                          <p:spTgt spid="16"/>
                                        </p:tgtEl>
                                      </p:cBhvr>
                                      <p:by x="105000" y="105000"/>
                                    </p:animScale>
                                  </p:childTnLst>
                                </p:cTn>
                              </p:par>
                              <p:par>
                                <p:cTn id="84" presetID="26" presetClass="emph" presetSubtype="0" repeatCount="10000" fill="hold" grpId="1" nodeType="withEffect">
                                  <p:stCondLst>
                                    <p:cond delay="1250"/>
                                  </p:stCondLst>
                                  <p:childTnLst>
                                    <p:animEffect transition="out" filter="fade">
                                      <p:cBhvr>
                                        <p:cTn id="85" dur="500" tmFilter="0, 0; .2, .5; .8, .5; 1, 0"/>
                                        <p:tgtEl>
                                          <p:spTgt spid="17"/>
                                        </p:tgtEl>
                                      </p:cBhvr>
                                    </p:animEffect>
                                    <p:animScale>
                                      <p:cBhvr>
                                        <p:cTn id="86" dur="250" autoRev="1" fill="hold"/>
                                        <p:tgtEl>
                                          <p:spTgt spid="17"/>
                                        </p:tgtEl>
                                      </p:cBhvr>
                                      <p:by x="105000" y="105000"/>
                                    </p:animScale>
                                  </p:childTnLst>
                                </p:cTn>
                              </p:par>
                              <p:par>
                                <p:cTn id="87" presetID="26" presetClass="emph" presetSubtype="0" repeatCount="10000" fill="hold" grpId="1" nodeType="withEffect">
                                  <p:stCondLst>
                                    <p:cond delay="1000"/>
                                  </p:stCondLst>
                                  <p:childTnLst>
                                    <p:animEffect transition="out" filter="fade">
                                      <p:cBhvr>
                                        <p:cTn id="88" dur="500" tmFilter="0, 0; .2, .5; .8, .5; 1, 0"/>
                                        <p:tgtEl>
                                          <p:spTgt spid="18"/>
                                        </p:tgtEl>
                                      </p:cBhvr>
                                    </p:animEffect>
                                    <p:animScale>
                                      <p:cBhvr>
                                        <p:cTn id="89" dur="250" autoRev="1" fill="hold"/>
                                        <p:tgtEl>
                                          <p:spTgt spid="18"/>
                                        </p:tgtEl>
                                      </p:cBhvr>
                                      <p:by x="105000" y="105000"/>
                                    </p:animScale>
                                  </p:childTnLst>
                                </p:cTn>
                              </p:par>
                              <p:par>
                                <p:cTn id="90" presetID="26" presetClass="emph" presetSubtype="0" repeatCount="10000" fill="hold" grpId="1" nodeType="withEffect">
                                  <p:stCondLst>
                                    <p:cond delay="1500"/>
                                  </p:stCondLst>
                                  <p:childTnLst>
                                    <p:animEffect transition="out" filter="fade">
                                      <p:cBhvr>
                                        <p:cTn id="91" dur="500" tmFilter="0, 0; .2, .5; .8, .5; 1, 0"/>
                                        <p:tgtEl>
                                          <p:spTgt spid="19"/>
                                        </p:tgtEl>
                                      </p:cBhvr>
                                    </p:animEffect>
                                    <p:animScale>
                                      <p:cBhvr>
                                        <p:cTn id="92" dur="250" autoRev="1" fill="hold"/>
                                        <p:tgtEl>
                                          <p:spTgt spid="19"/>
                                        </p:tgtEl>
                                      </p:cBhvr>
                                      <p:by x="105000" y="105000"/>
                                    </p:animScale>
                                  </p:childTnLst>
                                </p:cTn>
                              </p:par>
                              <p:par>
                                <p:cTn id="93" presetID="26" presetClass="emph" presetSubtype="0" repeatCount="10000" fill="hold" grpId="1" nodeType="withEffect">
                                  <p:stCondLst>
                                    <p:cond delay="1000"/>
                                  </p:stCondLst>
                                  <p:childTnLst>
                                    <p:animEffect transition="out" filter="fade">
                                      <p:cBhvr>
                                        <p:cTn id="94" dur="500" tmFilter="0, 0; .2, .5; .8, .5; 1, 0"/>
                                        <p:tgtEl>
                                          <p:spTgt spid="20"/>
                                        </p:tgtEl>
                                      </p:cBhvr>
                                    </p:animEffect>
                                    <p:animScale>
                                      <p:cBhvr>
                                        <p:cTn id="95" dur="250" autoRev="1" fill="hold"/>
                                        <p:tgtEl>
                                          <p:spTgt spid="20"/>
                                        </p:tgtEl>
                                      </p:cBhvr>
                                      <p:by x="105000" y="105000"/>
                                    </p:animScale>
                                  </p:childTnLst>
                                </p:cTn>
                              </p:par>
                              <p:par>
                                <p:cTn id="96" presetID="26" presetClass="emph" presetSubtype="0" repeatCount="10000" fill="hold" grpId="1" nodeType="withEffect">
                                  <p:stCondLst>
                                    <p:cond delay="1250"/>
                                  </p:stCondLst>
                                  <p:childTnLst>
                                    <p:animEffect transition="out" filter="fade">
                                      <p:cBhvr>
                                        <p:cTn id="97" dur="500" tmFilter="0, 0; .2, .5; .8, .5; 1, 0"/>
                                        <p:tgtEl>
                                          <p:spTgt spid="21"/>
                                        </p:tgtEl>
                                      </p:cBhvr>
                                    </p:animEffect>
                                    <p:animScale>
                                      <p:cBhvr>
                                        <p:cTn id="98" dur="250" autoRev="1" fill="hold"/>
                                        <p:tgtEl>
                                          <p:spTgt spid="21"/>
                                        </p:tgtEl>
                                      </p:cBhvr>
                                      <p:by x="105000" y="105000"/>
                                    </p:animScale>
                                  </p:childTnLst>
                                </p:cTn>
                              </p:par>
                              <p:par>
                                <p:cTn id="99" presetID="26" presetClass="emph" presetSubtype="0" repeatCount="10000" fill="hold" grpId="1" nodeType="withEffect">
                                  <p:stCondLst>
                                    <p:cond delay="1000"/>
                                  </p:stCondLst>
                                  <p:childTnLst>
                                    <p:animEffect transition="out" filter="fade">
                                      <p:cBhvr>
                                        <p:cTn id="100" dur="500" tmFilter="0, 0; .2, .5; .8, .5; 1, 0"/>
                                        <p:tgtEl>
                                          <p:spTgt spid="22"/>
                                        </p:tgtEl>
                                      </p:cBhvr>
                                    </p:animEffect>
                                    <p:animScale>
                                      <p:cBhvr>
                                        <p:cTn id="101" dur="250" autoRev="1" fill="hold"/>
                                        <p:tgtEl>
                                          <p:spTgt spid="22"/>
                                        </p:tgtEl>
                                      </p:cBhvr>
                                      <p:by x="105000" y="105000"/>
                                    </p:animScale>
                                  </p:childTnLst>
                                </p:cTn>
                              </p:par>
                            </p:childTnLst>
                          </p:cTn>
                        </p:par>
                        <p:par>
                          <p:cTn id="102" fill="hold">
                            <p:stCondLst>
                              <p:cond delay="9000"/>
                            </p:stCondLst>
                            <p:childTnLst>
                              <p:par>
                                <p:cTn id="103" presetID="53" presetClass="entr" presetSubtype="528" fill="hold" grpId="0" nodeType="afterEffect">
                                  <p:stCondLst>
                                    <p:cond delay="0"/>
                                  </p:stCondLst>
                                  <p:iterate type="lt">
                                    <p:tmPct val="10000"/>
                                  </p:iterate>
                                  <p:childTnLst>
                                    <p:set>
                                      <p:cBhvr>
                                        <p:cTn id="104" dur="1" fill="hold">
                                          <p:stCondLst>
                                            <p:cond delay="0"/>
                                          </p:stCondLst>
                                        </p:cTn>
                                        <p:tgtEl>
                                          <p:spTgt spid="25"/>
                                        </p:tgtEl>
                                        <p:attrNameLst>
                                          <p:attrName>style.visibility</p:attrName>
                                        </p:attrNameLst>
                                      </p:cBhvr>
                                      <p:to>
                                        <p:strVal val="visible"/>
                                      </p:to>
                                    </p:set>
                                    <p:anim calcmode="lin" valueType="num">
                                      <p:cBhvr>
                                        <p:cTn id="105" dur="500" fill="hold"/>
                                        <p:tgtEl>
                                          <p:spTgt spid="25"/>
                                        </p:tgtEl>
                                        <p:attrNameLst>
                                          <p:attrName>ppt_w</p:attrName>
                                        </p:attrNameLst>
                                      </p:cBhvr>
                                      <p:tavLst>
                                        <p:tav tm="0">
                                          <p:val>
                                            <p:fltVal val="0"/>
                                          </p:val>
                                        </p:tav>
                                        <p:tav tm="100000">
                                          <p:val>
                                            <p:strVal val="#ppt_w"/>
                                          </p:val>
                                        </p:tav>
                                      </p:tavLst>
                                    </p:anim>
                                    <p:anim calcmode="lin" valueType="num">
                                      <p:cBhvr>
                                        <p:cTn id="106" dur="500" fill="hold"/>
                                        <p:tgtEl>
                                          <p:spTgt spid="25"/>
                                        </p:tgtEl>
                                        <p:attrNameLst>
                                          <p:attrName>ppt_h</p:attrName>
                                        </p:attrNameLst>
                                      </p:cBhvr>
                                      <p:tavLst>
                                        <p:tav tm="0">
                                          <p:val>
                                            <p:fltVal val="0"/>
                                          </p:val>
                                        </p:tav>
                                        <p:tav tm="100000">
                                          <p:val>
                                            <p:strVal val="#ppt_h"/>
                                          </p:val>
                                        </p:tav>
                                      </p:tavLst>
                                    </p:anim>
                                    <p:animEffect transition="in" filter="fade">
                                      <p:cBhvr>
                                        <p:cTn id="107" dur="500"/>
                                        <p:tgtEl>
                                          <p:spTgt spid="25"/>
                                        </p:tgtEl>
                                      </p:cBhvr>
                                    </p:animEffect>
                                    <p:anim calcmode="lin" valueType="num">
                                      <p:cBhvr>
                                        <p:cTn id="108" dur="500" fill="hold"/>
                                        <p:tgtEl>
                                          <p:spTgt spid="25"/>
                                        </p:tgtEl>
                                        <p:attrNameLst>
                                          <p:attrName>ppt_x</p:attrName>
                                        </p:attrNameLst>
                                      </p:cBhvr>
                                      <p:tavLst>
                                        <p:tav tm="0">
                                          <p:val>
                                            <p:fltVal val="0.5"/>
                                          </p:val>
                                        </p:tav>
                                        <p:tav tm="100000">
                                          <p:val>
                                            <p:strVal val="#ppt_x"/>
                                          </p:val>
                                        </p:tav>
                                      </p:tavLst>
                                    </p:anim>
                                    <p:anim calcmode="lin" valueType="num">
                                      <p:cBhvr>
                                        <p:cTn id="109" dur="500" fill="hold"/>
                                        <p:tgtEl>
                                          <p:spTgt spid="2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0" fill="hold" display="0">
                  <p:stCondLst>
                    <p:cond delay="indefinite"/>
                  </p:stCondLst>
                  <p:endCondLst>
                    <p:cond evt="onStopAudio" delay="0">
                      <p:tgtEl>
                        <p:sldTgt/>
                      </p:tgtEl>
                    </p:cond>
                  </p:endCondLst>
                </p:cTn>
                <p:tgtEl>
                  <p:spTgt spid="2"/>
                </p:tgtEl>
              </p:cMediaNode>
            </p:audio>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475</Words>
  <Application>Microsoft Office PowerPoint</Application>
  <PresentationFormat>Widescreen</PresentationFormat>
  <Paragraphs>34</Paragraphs>
  <Slides>7</Slides>
  <Notes>7</Notes>
  <HiddenSlides>0</HiddenSlides>
  <MMClips>7</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微软雅黑</vt:lpstr>
      <vt:lpstr>Arial</vt:lpstr>
      <vt:lpstr>Calibri</vt:lpstr>
      <vt:lpstr>Calibri Light</vt:lpstr>
      <vt:lpstr>Georgia</vt:lpstr>
      <vt:lpstr>High Tower Text</vt:lpstr>
      <vt:lpstr>Times New Roman</vt:lpstr>
      <vt:lpstr>UTM 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Tiến Đạt</dc:creator>
  <cp:lastModifiedBy>Nguyễn Tiến Đạt</cp:lastModifiedBy>
  <cp:revision>2</cp:revision>
  <dcterms:created xsi:type="dcterms:W3CDTF">2022-02-18T12:45:50Z</dcterms:created>
  <dcterms:modified xsi:type="dcterms:W3CDTF">2022-02-18T15:33:36Z</dcterms:modified>
</cp:coreProperties>
</file>